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 id="2147483660" r:id="rId5"/>
  </p:sldMasterIdLst>
  <p:notesMasterIdLst>
    <p:notesMasterId r:id="rId18"/>
  </p:notesMasterIdLst>
  <p:handoutMasterIdLst>
    <p:handoutMasterId r:id="rId19"/>
  </p:handoutMasterIdLst>
  <p:sldIdLst>
    <p:sldId id="256" r:id="rId6"/>
    <p:sldId id="258" r:id="rId7"/>
    <p:sldId id="383" r:id="rId8"/>
    <p:sldId id="373" r:id="rId9"/>
    <p:sldId id="374" r:id="rId10"/>
    <p:sldId id="375" r:id="rId11"/>
    <p:sldId id="376" r:id="rId12"/>
    <p:sldId id="382" r:id="rId13"/>
    <p:sldId id="377" r:id="rId14"/>
    <p:sldId id="378" r:id="rId15"/>
    <p:sldId id="380" r:id="rId16"/>
    <p:sldId id="388" r:id="rId17"/>
  </p:sldIdLst>
  <p:sldSz cx="12192000" cy="6858000"/>
  <p:notesSz cx="6858000" cy="9144000"/>
  <p:embeddedFontLst>
    <p:embeddedFont>
      <p:font typeface="Calibri" panose="020F0502020204030204" pitchFamily="34" charset="0"/>
      <p:regular r:id="rId20"/>
      <p:bold r:id="rId21"/>
      <p:italic r:id="rId22"/>
      <p:boldItalic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784C7"/>
    <a:srgbClr val="9CB08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18C445D-683B-485E-9186-C438AAC2355E}" v="2" dt="2023-03-23T11:06:26.816"/>
    <p1510:client id="{8E6E72FC-374B-45E6-9220-8362222C7990}" v="2" dt="2023-01-12T09:23:25.678"/>
    <p1510:client id="{F0A8B5E1-E701-4395-ACD5-A0616B1AC960}" v="1" dt="2021-11-15T13:49:58.436"/>
    <p1510:client id="{FCBB6E80-EC3C-4E55-B493-A22AFEF5003F}" v="2" dt="2023-01-12T09:27:34.62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40"/>
      </p:guideLst>
    </p:cSldViewPr>
  </p:slide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notesMaster" Target="notesMasters/notesMaster1.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font" Target="fonts/font2.fntdata"/><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font" Target="fonts/font1.fntdata"/><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font" Target="fonts/font4.fntdata"/><Relationship Id="rId28" Type="http://schemas.microsoft.com/office/2016/11/relationships/changesInfo" Target="changesInfos/changesInfo1.xml"/><Relationship Id="rId10" Type="http://schemas.openxmlformats.org/officeDocument/2006/relationships/slide" Target="slides/slide5.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font" Target="fonts/font3.fntdata"/><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NNOR JOHN QUINN BRODERICK" userId="S::20164999@student.centralbeds.ac.uk::056dbca8-9f7b-44e7-8189-0d1bb7da095c" providerId="AD" clId="Web-{518C445D-683B-485E-9186-C438AAC2355E}"/>
    <pc:docChg chg="sldOrd">
      <pc:chgData name="CONNOR JOHN QUINN BRODERICK" userId="S::20164999@student.centralbeds.ac.uk::056dbca8-9f7b-44e7-8189-0d1bb7da095c" providerId="AD" clId="Web-{518C445D-683B-485E-9186-C438AAC2355E}" dt="2023-03-23T11:06:26.816" v="1"/>
      <pc:docMkLst>
        <pc:docMk/>
      </pc:docMkLst>
      <pc:sldChg chg="ord">
        <pc:chgData name="CONNOR JOHN QUINN BRODERICK" userId="S::20164999@student.centralbeds.ac.uk::056dbca8-9f7b-44e7-8189-0d1bb7da095c" providerId="AD" clId="Web-{518C445D-683B-485E-9186-C438AAC2355E}" dt="2023-03-23T11:06:26.816" v="1"/>
        <pc:sldMkLst>
          <pc:docMk/>
          <pc:sldMk cId="2128434902" sldId="374"/>
        </pc:sldMkLst>
      </pc:sldChg>
      <pc:sldChg chg="ord">
        <pc:chgData name="CONNOR JOHN QUINN BRODERICK" userId="S::20164999@student.centralbeds.ac.uk::056dbca8-9f7b-44e7-8189-0d1bb7da095c" providerId="AD" clId="Web-{518C445D-683B-485E-9186-C438AAC2355E}" dt="2023-03-23T11:06:24.535" v="0"/>
        <pc:sldMkLst>
          <pc:docMk/>
          <pc:sldMk cId="2540402718" sldId="375"/>
        </pc:sldMkLst>
      </pc:sldChg>
    </pc:docChg>
  </pc:docChgLst>
  <pc:docChgLst>
    <pc:chgData name="HARLEY VICKERS" userId="S::700787@student.centralbeds.ac.uk::1f57a28c-547b-4292-818b-349b1eada7ab" providerId="AD" clId="Web-{8E6E72FC-374B-45E6-9220-8362222C7990}"/>
    <pc:docChg chg="addSld delSld">
      <pc:chgData name="HARLEY VICKERS" userId="S::700787@student.centralbeds.ac.uk::1f57a28c-547b-4292-818b-349b1eada7ab" providerId="AD" clId="Web-{8E6E72FC-374B-45E6-9220-8362222C7990}" dt="2023-01-12T09:23:25.678" v="1"/>
      <pc:docMkLst>
        <pc:docMk/>
      </pc:docMkLst>
      <pc:sldChg chg="new del">
        <pc:chgData name="HARLEY VICKERS" userId="S::700787@student.centralbeds.ac.uk::1f57a28c-547b-4292-818b-349b1eada7ab" providerId="AD" clId="Web-{8E6E72FC-374B-45E6-9220-8362222C7990}" dt="2023-01-12T09:23:25.678" v="1"/>
        <pc:sldMkLst>
          <pc:docMk/>
          <pc:sldMk cId="3524837412" sldId="389"/>
        </pc:sldMkLst>
      </pc:sldChg>
    </pc:docChg>
  </pc:docChgLst>
  <pc:docChgLst>
    <pc:chgData name="MATTHEW BRIDGEWOOD" userId="S::700824@student.centralbeds.ac.uk::2cc15580-ec5c-40cb-9839-c7b552051061" providerId="AD" clId="Web-{FCBB6E80-EC3C-4E55-B493-A22AFEF5003F}"/>
    <pc:docChg chg="addSld delSld">
      <pc:chgData name="MATTHEW BRIDGEWOOD" userId="S::700824@student.centralbeds.ac.uk::2cc15580-ec5c-40cb-9839-c7b552051061" providerId="AD" clId="Web-{FCBB6E80-EC3C-4E55-B493-A22AFEF5003F}" dt="2023-01-12T09:27:34.628" v="1"/>
      <pc:docMkLst>
        <pc:docMk/>
      </pc:docMkLst>
      <pc:sldChg chg="new del">
        <pc:chgData name="MATTHEW BRIDGEWOOD" userId="S::700824@student.centralbeds.ac.uk::2cc15580-ec5c-40cb-9839-c7b552051061" providerId="AD" clId="Web-{FCBB6E80-EC3C-4E55-B493-A22AFEF5003F}" dt="2023-01-12T09:27:34.628" v="1"/>
        <pc:sldMkLst>
          <pc:docMk/>
          <pc:sldMk cId="2614610166" sldId="389"/>
        </pc:sldMkLst>
      </pc:sldChg>
    </pc:docChg>
  </pc:docChgLst>
  <pc:docChgLst>
    <pc:chgData name="CONOR RANKIN" userId="S::20173302@student.centralbeds.ac.uk::9a6c95c8-5977-4f4f-bb74-66c73b358619" providerId="AD" clId="Web-{F0A8B5E1-E701-4395-ACD5-A0616B1AC960}"/>
    <pc:docChg chg="modSld">
      <pc:chgData name="CONOR RANKIN" userId="S::20173302@student.centralbeds.ac.uk::9a6c95c8-5977-4f4f-bb74-66c73b358619" providerId="AD" clId="Web-{F0A8B5E1-E701-4395-ACD5-A0616B1AC960}" dt="2021-11-15T13:49:58.436" v="0"/>
      <pc:docMkLst>
        <pc:docMk/>
      </pc:docMkLst>
      <pc:sldChg chg="delSp">
        <pc:chgData name="CONOR RANKIN" userId="S::20173302@student.centralbeds.ac.uk::9a6c95c8-5977-4f4f-bb74-66c73b358619" providerId="AD" clId="Web-{F0A8B5E1-E701-4395-ACD5-A0616B1AC960}" dt="2021-11-15T13:49:58.436" v="0"/>
        <pc:sldMkLst>
          <pc:docMk/>
          <pc:sldMk cId="0" sldId="256"/>
        </pc:sldMkLst>
        <pc:spChg chg="del">
          <ac:chgData name="CONOR RANKIN" userId="S::20173302@student.centralbeds.ac.uk::9a6c95c8-5977-4f4f-bb74-66c73b358619" providerId="AD" clId="Web-{F0A8B5E1-E701-4395-ACD5-A0616B1AC960}" dt="2021-11-15T13:49:58.436" v="0"/>
          <ac:spMkLst>
            <pc:docMk/>
            <pc:sldMk cId="0" sldId="256"/>
            <ac:spMk id="6"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E4FF8FC-8473-4DFD-87CC-D576DA80B410}" type="datetimeFigureOut">
              <a:rPr lang="en-US" smtClean="0"/>
              <a:pPr/>
              <a:t>3/23/2023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D422161-F0FA-48FB-AB7F-FA9B9B1E1F93}" type="slidenum">
              <a:rPr lang="en-US" smtClean="0"/>
              <a:pPr/>
              <a:t>‹#›</a:t>
            </a:fld>
            <a:endParaRPr lang="en-US"/>
          </a:p>
        </p:txBody>
      </p:sp>
    </p:spTree>
    <p:extLst>
      <p:ext uri="{BB962C8B-B14F-4D97-AF65-F5344CB8AC3E}">
        <p14:creationId xmlns:p14="http://schemas.microsoft.com/office/powerpoint/2010/main" val="175830597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2.png>
</file>

<file path=ppt/media/image3.jpe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8E4F2E-821C-488E-ADDD-B92119EDBCAB}" type="datetimeFigureOut">
              <a:rPr lang="en-GB" smtClean="0"/>
              <a:t>23/03/2023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1C560B-B33E-4DEB-A3E1-F1816921AEBF}" type="slidenum">
              <a:rPr lang="en-GB" smtClean="0"/>
              <a:t>‹#›</a:t>
            </a:fld>
            <a:endParaRPr lang="en-GB"/>
          </a:p>
        </p:txBody>
      </p:sp>
    </p:spTree>
    <p:extLst>
      <p:ext uri="{BB962C8B-B14F-4D97-AF65-F5344CB8AC3E}">
        <p14:creationId xmlns:p14="http://schemas.microsoft.com/office/powerpoint/2010/main" val="20623284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V1. BTEC Logo © Pearson Education Ltd. Intended for the Pearson BTEC Level 2 NQF Specification from 2012. This resource is in no way endorsed by Pearson. </a:t>
            </a:r>
          </a:p>
          <a:p>
            <a:r>
              <a:rPr lang="en-GB"/>
              <a:t>Sample edition.</a:t>
            </a:r>
          </a:p>
        </p:txBody>
      </p:sp>
      <p:sp>
        <p:nvSpPr>
          <p:cNvPr id="4" name="Slide Number Placeholder 3"/>
          <p:cNvSpPr>
            <a:spLocks noGrp="1"/>
          </p:cNvSpPr>
          <p:nvPr>
            <p:ph type="sldNum" sz="quarter" idx="10"/>
          </p:nvPr>
        </p:nvSpPr>
        <p:spPr/>
        <p:txBody>
          <a:bodyPr/>
          <a:lstStyle/>
          <a:p>
            <a:fld id="{B11C560B-B33E-4DEB-A3E1-F1816921AEBF}" type="slidenum">
              <a:rPr lang="en-GB" smtClean="0"/>
              <a:t>1</a:t>
            </a:fld>
            <a:endParaRPr lang="en-GB"/>
          </a:p>
        </p:txBody>
      </p:sp>
    </p:spTree>
    <p:extLst>
      <p:ext uri="{BB962C8B-B14F-4D97-AF65-F5344CB8AC3E}">
        <p14:creationId xmlns:p14="http://schemas.microsoft.com/office/powerpoint/2010/main" val="6760568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Video - https://www.youtube.com/watch?v=dPA-aog4fzg - Hat Trick &amp; Channel 4 ©;</a:t>
            </a:r>
          </a:p>
        </p:txBody>
      </p:sp>
      <p:sp>
        <p:nvSpPr>
          <p:cNvPr id="4" name="Header Placeholder 3"/>
          <p:cNvSpPr>
            <a:spLocks noGrp="1"/>
          </p:cNvSpPr>
          <p:nvPr>
            <p:ph type="hdr" sz="quarter" idx="10"/>
          </p:nvPr>
        </p:nvSpPr>
        <p:spPr/>
        <p:txBody>
          <a:bodyPr/>
          <a:lstStyle/>
          <a:p>
            <a:r>
              <a:rPr lang="en-GB"/>
              <a:t>EDEXCEL GCSE 9-1 IN COMPUTER SCIENCE</a:t>
            </a:r>
          </a:p>
        </p:txBody>
      </p:sp>
      <p:sp>
        <p:nvSpPr>
          <p:cNvPr id="5" name="Date Placeholder 4"/>
          <p:cNvSpPr>
            <a:spLocks noGrp="1"/>
          </p:cNvSpPr>
          <p:nvPr>
            <p:ph type="dt" idx="11"/>
          </p:nvPr>
        </p:nvSpPr>
        <p:spPr/>
        <p:txBody>
          <a:bodyPr/>
          <a:lstStyle/>
          <a:p>
            <a:r>
              <a:rPr lang="en-US"/>
              <a:t>Lee Murphy (c) Via TES</a:t>
            </a:r>
            <a:endParaRPr lang="en-GB"/>
          </a:p>
        </p:txBody>
      </p:sp>
      <p:sp>
        <p:nvSpPr>
          <p:cNvPr id="6" name="Footer Placeholder 5"/>
          <p:cNvSpPr>
            <a:spLocks noGrp="1"/>
          </p:cNvSpPr>
          <p:nvPr>
            <p:ph type="ftr" sz="quarter" idx="12"/>
          </p:nvPr>
        </p:nvSpPr>
        <p:spPr/>
        <p:txBody>
          <a:bodyPr/>
          <a:lstStyle/>
          <a:p>
            <a:r>
              <a:rPr lang="en-GB"/>
              <a:t>FIRST CERTIFICATION 2018</a:t>
            </a:r>
          </a:p>
        </p:txBody>
      </p:sp>
      <p:sp>
        <p:nvSpPr>
          <p:cNvPr id="7" name="Slide Number Placeholder 6"/>
          <p:cNvSpPr>
            <a:spLocks noGrp="1"/>
          </p:cNvSpPr>
          <p:nvPr>
            <p:ph type="sldNum" sz="quarter" idx="13"/>
          </p:nvPr>
        </p:nvSpPr>
        <p:spPr/>
        <p:txBody>
          <a:bodyPr/>
          <a:lstStyle/>
          <a:p>
            <a:fld id="{5BFCC30A-93FA-43D8-9462-52A6E9B489F7}" type="slidenum">
              <a:rPr lang="en-GB" smtClean="0"/>
              <a:t>12</a:t>
            </a:fld>
            <a:endParaRPr lang="en-GB"/>
          </a:p>
        </p:txBody>
      </p:sp>
    </p:spTree>
    <p:extLst>
      <p:ext uri="{BB962C8B-B14F-4D97-AF65-F5344CB8AC3E}">
        <p14:creationId xmlns:p14="http://schemas.microsoft.com/office/powerpoint/2010/main" val="21552834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B11C560B-B33E-4DEB-A3E1-F1816921AEBF}" type="slidenum">
              <a:rPr lang="en-GB" smtClean="0"/>
              <a:t>2</a:t>
            </a:fld>
            <a:endParaRPr lang="en-GB"/>
          </a:p>
        </p:txBody>
      </p:sp>
    </p:spTree>
    <p:extLst>
      <p:ext uri="{BB962C8B-B14F-4D97-AF65-F5344CB8AC3E}">
        <p14:creationId xmlns:p14="http://schemas.microsoft.com/office/powerpoint/2010/main" val="23097291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Acts of nature may also be called ‘acts of god’ or ‘natural disasters’. Image - http://theinspirationroom.com/daily/2012/3m-privacy-for-your-eyes-only/;</a:t>
            </a:r>
          </a:p>
        </p:txBody>
      </p:sp>
      <p:sp>
        <p:nvSpPr>
          <p:cNvPr id="4" name="Header Placeholder 3"/>
          <p:cNvSpPr>
            <a:spLocks noGrp="1"/>
          </p:cNvSpPr>
          <p:nvPr>
            <p:ph type="hdr" sz="quarter" idx="10"/>
          </p:nvPr>
        </p:nvSpPr>
        <p:spPr/>
        <p:txBody>
          <a:bodyPr/>
          <a:lstStyle/>
          <a:p>
            <a:r>
              <a:rPr lang="en-GB"/>
              <a:t>EDEXCEL GCSE 9-1 IN COMPUTER SCIENCE</a:t>
            </a:r>
          </a:p>
        </p:txBody>
      </p:sp>
      <p:sp>
        <p:nvSpPr>
          <p:cNvPr id="5" name="Date Placeholder 4"/>
          <p:cNvSpPr>
            <a:spLocks noGrp="1"/>
          </p:cNvSpPr>
          <p:nvPr>
            <p:ph type="dt" idx="11"/>
          </p:nvPr>
        </p:nvSpPr>
        <p:spPr/>
        <p:txBody>
          <a:bodyPr/>
          <a:lstStyle/>
          <a:p>
            <a:r>
              <a:rPr lang="en-US"/>
              <a:t>Lee Murphy (c) Via TES</a:t>
            </a:r>
            <a:endParaRPr lang="en-GB"/>
          </a:p>
        </p:txBody>
      </p:sp>
      <p:sp>
        <p:nvSpPr>
          <p:cNvPr id="6" name="Footer Placeholder 5"/>
          <p:cNvSpPr>
            <a:spLocks noGrp="1"/>
          </p:cNvSpPr>
          <p:nvPr>
            <p:ph type="ftr" sz="quarter" idx="12"/>
          </p:nvPr>
        </p:nvSpPr>
        <p:spPr/>
        <p:txBody>
          <a:bodyPr/>
          <a:lstStyle/>
          <a:p>
            <a:r>
              <a:rPr lang="en-GB"/>
              <a:t>FIRST CERTIFICATION 2018</a:t>
            </a:r>
          </a:p>
        </p:txBody>
      </p:sp>
      <p:sp>
        <p:nvSpPr>
          <p:cNvPr id="7" name="Slide Number Placeholder 6"/>
          <p:cNvSpPr>
            <a:spLocks noGrp="1"/>
          </p:cNvSpPr>
          <p:nvPr>
            <p:ph type="sldNum" sz="quarter" idx="13"/>
          </p:nvPr>
        </p:nvSpPr>
        <p:spPr/>
        <p:txBody>
          <a:bodyPr/>
          <a:lstStyle/>
          <a:p>
            <a:fld id="{5BFCC30A-93FA-43D8-9462-52A6E9B489F7}" type="slidenum">
              <a:rPr lang="en-GB" smtClean="0"/>
              <a:t>4</a:t>
            </a:fld>
            <a:endParaRPr lang="en-GB"/>
          </a:p>
        </p:txBody>
      </p:sp>
    </p:spTree>
    <p:extLst>
      <p:ext uri="{BB962C8B-B14F-4D97-AF65-F5344CB8AC3E}">
        <p14:creationId xmlns:p14="http://schemas.microsoft.com/office/powerpoint/2010/main" val="20085241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Header Placeholder 3"/>
          <p:cNvSpPr>
            <a:spLocks noGrp="1"/>
          </p:cNvSpPr>
          <p:nvPr>
            <p:ph type="hdr" sz="quarter" idx="10"/>
          </p:nvPr>
        </p:nvSpPr>
        <p:spPr/>
        <p:txBody>
          <a:bodyPr/>
          <a:lstStyle/>
          <a:p>
            <a:r>
              <a:rPr lang="en-GB"/>
              <a:t>EDEXCEL GCSE 9-1 IN COMPUTER SCIENCE</a:t>
            </a:r>
          </a:p>
        </p:txBody>
      </p:sp>
      <p:sp>
        <p:nvSpPr>
          <p:cNvPr id="5" name="Date Placeholder 4"/>
          <p:cNvSpPr>
            <a:spLocks noGrp="1"/>
          </p:cNvSpPr>
          <p:nvPr>
            <p:ph type="dt" idx="11"/>
          </p:nvPr>
        </p:nvSpPr>
        <p:spPr/>
        <p:txBody>
          <a:bodyPr/>
          <a:lstStyle/>
          <a:p>
            <a:r>
              <a:rPr lang="en-US"/>
              <a:t>Lee Murphy (c) Via TES</a:t>
            </a:r>
            <a:endParaRPr lang="en-GB"/>
          </a:p>
        </p:txBody>
      </p:sp>
      <p:sp>
        <p:nvSpPr>
          <p:cNvPr id="6" name="Footer Placeholder 5"/>
          <p:cNvSpPr>
            <a:spLocks noGrp="1"/>
          </p:cNvSpPr>
          <p:nvPr>
            <p:ph type="ftr" sz="quarter" idx="12"/>
          </p:nvPr>
        </p:nvSpPr>
        <p:spPr/>
        <p:txBody>
          <a:bodyPr/>
          <a:lstStyle/>
          <a:p>
            <a:r>
              <a:rPr lang="en-GB"/>
              <a:t>FIRST CERTIFICATION 2018</a:t>
            </a:r>
          </a:p>
        </p:txBody>
      </p:sp>
      <p:sp>
        <p:nvSpPr>
          <p:cNvPr id="7" name="Slide Number Placeholder 6"/>
          <p:cNvSpPr>
            <a:spLocks noGrp="1"/>
          </p:cNvSpPr>
          <p:nvPr>
            <p:ph type="sldNum" sz="quarter" idx="13"/>
          </p:nvPr>
        </p:nvSpPr>
        <p:spPr/>
        <p:txBody>
          <a:bodyPr/>
          <a:lstStyle/>
          <a:p>
            <a:fld id="{5BFCC30A-93FA-43D8-9462-52A6E9B489F7}" type="slidenum">
              <a:rPr lang="en-GB" smtClean="0"/>
              <a:t>5</a:t>
            </a:fld>
            <a:endParaRPr lang="en-GB"/>
          </a:p>
        </p:txBody>
      </p:sp>
    </p:spTree>
    <p:extLst>
      <p:ext uri="{BB962C8B-B14F-4D97-AF65-F5344CB8AC3E}">
        <p14:creationId xmlns:p14="http://schemas.microsoft.com/office/powerpoint/2010/main" val="28298580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err="1"/>
              <a:t>Im</a:t>
            </a:r>
            <a:endParaRPr lang="en-GB"/>
          </a:p>
        </p:txBody>
      </p:sp>
      <p:sp>
        <p:nvSpPr>
          <p:cNvPr id="4" name="Header Placeholder 3"/>
          <p:cNvSpPr>
            <a:spLocks noGrp="1"/>
          </p:cNvSpPr>
          <p:nvPr>
            <p:ph type="hdr" sz="quarter" idx="10"/>
          </p:nvPr>
        </p:nvSpPr>
        <p:spPr/>
        <p:txBody>
          <a:bodyPr/>
          <a:lstStyle/>
          <a:p>
            <a:r>
              <a:rPr lang="en-GB"/>
              <a:t>EDEXCEL GCSE 9-1 IN COMPUTER SCIENCE</a:t>
            </a:r>
          </a:p>
        </p:txBody>
      </p:sp>
      <p:sp>
        <p:nvSpPr>
          <p:cNvPr id="5" name="Date Placeholder 4"/>
          <p:cNvSpPr>
            <a:spLocks noGrp="1"/>
          </p:cNvSpPr>
          <p:nvPr>
            <p:ph type="dt" idx="11"/>
          </p:nvPr>
        </p:nvSpPr>
        <p:spPr/>
        <p:txBody>
          <a:bodyPr/>
          <a:lstStyle/>
          <a:p>
            <a:r>
              <a:rPr lang="en-US"/>
              <a:t>Lee Murphy (c) Via TES</a:t>
            </a:r>
            <a:endParaRPr lang="en-GB"/>
          </a:p>
        </p:txBody>
      </p:sp>
      <p:sp>
        <p:nvSpPr>
          <p:cNvPr id="6" name="Footer Placeholder 5"/>
          <p:cNvSpPr>
            <a:spLocks noGrp="1"/>
          </p:cNvSpPr>
          <p:nvPr>
            <p:ph type="ftr" sz="quarter" idx="12"/>
          </p:nvPr>
        </p:nvSpPr>
        <p:spPr/>
        <p:txBody>
          <a:bodyPr/>
          <a:lstStyle/>
          <a:p>
            <a:r>
              <a:rPr lang="en-GB"/>
              <a:t>FIRST CERTIFICATION 2018</a:t>
            </a:r>
          </a:p>
        </p:txBody>
      </p:sp>
      <p:sp>
        <p:nvSpPr>
          <p:cNvPr id="7" name="Slide Number Placeholder 6"/>
          <p:cNvSpPr>
            <a:spLocks noGrp="1"/>
          </p:cNvSpPr>
          <p:nvPr>
            <p:ph type="sldNum" sz="quarter" idx="13"/>
          </p:nvPr>
        </p:nvSpPr>
        <p:spPr/>
        <p:txBody>
          <a:bodyPr/>
          <a:lstStyle/>
          <a:p>
            <a:fld id="{5BFCC30A-93FA-43D8-9462-52A6E9B489F7}" type="slidenum">
              <a:rPr lang="en-GB" smtClean="0"/>
              <a:t>6</a:t>
            </a:fld>
            <a:endParaRPr lang="en-GB"/>
          </a:p>
        </p:txBody>
      </p:sp>
    </p:spTree>
    <p:extLst>
      <p:ext uri="{BB962C8B-B14F-4D97-AF65-F5344CB8AC3E}">
        <p14:creationId xmlns:p14="http://schemas.microsoft.com/office/powerpoint/2010/main" val="42592384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a:t>Globe - http://drainedapple.com/204/net-neutrality/</a:t>
            </a:r>
            <a:r>
              <a:rPr lang="en-GB" baseline="0"/>
              <a:t> (coloured); Firewall - http://www.canstockphoto.com/illustration/firewall-icon.html (Coloured); Router - http://www.canstockphoto.com/illustration/router.html (Coloured); Computer - http://www.canstockphoto.com/illustration/ergonomic.html (coloured)</a:t>
            </a:r>
            <a:endParaRPr lang="en-GB"/>
          </a:p>
          <a:p>
            <a:endParaRPr lang="en-GB"/>
          </a:p>
        </p:txBody>
      </p:sp>
      <p:sp>
        <p:nvSpPr>
          <p:cNvPr id="4" name="Header Placeholder 3"/>
          <p:cNvSpPr>
            <a:spLocks noGrp="1"/>
          </p:cNvSpPr>
          <p:nvPr>
            <p:ph type="hdr" sz="quarter" idx="10"/>
          </p:nvPr>
        </p:nvSpPr>
        <p:spPr/>
        <p:txBody>
          <a:bodyPr/>
          <a:lstStyle/>
          <a:p>
            <a:r>
              <a:rPr lang="en-GB"/>
              <a:t>EDEXCEL GCSE 9-1 IN COMPUTER SCIENCE</a:t>
            </a:r>
          </a:p>
        </p:txBody>
      </p:sp>
      <p:sp>
        <p:nvSpPr>
          <p:cNvPr id="5" name="Date Placeholder 4"/>
          <p:cNvSpPr>
            <a:spLocks noGrp="1"/>
          </p:cNvSpPr>
          <p:nvPr>
            <p:ph type="dt" idx="11"/>
          </p:nvPr>
        </p:nvSpPr>
        <p:spPr/>
        <p:txBody>
          <a:bodyPr/>
          <a:lstStyle/>
          <a:p>
            <a:r>
              <a:rPr lang="en-US"/>
              <a:t>Lee Murphy (c) Via TES</a:t>
            </a:r>
            <a:endParaRPr lang="en-GB"/>
          </a:p>
        </p:txBody>
      </p:sp>
      <p:sp>
        <p:nvSpPr>
          <p:cNvPr id="6" name="Footer Placeholder 5"/>
          <p:cNvSpPr>
            <a:spLocks noGrp="1"/>
          </p:cNvSpPr>
          <p:nvPr>
            <p:ph type="ftr" sz="quarter" idx="12"/>
          </p:nvPr>
        </p:nvSpPr>
        <p:spPr/>
        <p:txBody>
          <a:bodyPr/>
          <a:lstStyle/>
          <a:p>
            <a:r>
              <a:rPr lang="en-GB"/>
              <a:t>FIRST CERTIFICATION 2018</a:t>
            </a:r>
          </a:p>
        </p:txBody>
      </p:sp>
      <p:sp>
        <p:nvSpPr>
          <p:cNvPr id="7" name="Slide Number Placeholder 6"/>
          <p:cNvSpPr>
            <a:spLocks noGrp="1"/>
          </p:cNvSpPr>
          <p:nvPr>
            <p:ph type="sldNum" sz="quarter" idx="13"/>
          </p:nvPr>
        </p:nvSpPr>
        <p:spPr/>
        <p:txBody>
          <a:bodyPr/>
          <a:lstStyle/>
          <a:p>
            <a:fld id="{5BFCC30A-93FA-43D8-9462-52A6E9B489F7}" type="slidenum">
              <a:rPr lang="en-GB" smtClean="0"/>
              <a:t>7</a:t>
            </a:fld>
            <a:endParaRPr lang="en-GB"/>
          </a:p>
        </p:txBody>
      </p:sp>
    </p:spTree>
    <p:extLst>
      <p:ext uri="{BB962C8B-B14F-4D97-AF65-F5344CB8AC3E}">
        <p14:creationId xmlns:p14="http://schemas.microsoft.com/office/powerpoint/2010/main" val="17178709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Symbols - http://imjustcreative.com/trademark-copyright-logo-design/2010/08/17/ (Coloured);</a:t>
            </a:r>
          </a:p>
        </p:txBody>
      </p:sp>
      <p:sp>
        <p:nvSpPr>
          <p:cNvPr id="4" name="Header Placeholder 3"/>
          <p:cNvSpPr>
            <a:spLocks noGrp="1"/>
          </p:cNvSpPr>
          <p:nvPr>
            <p:ph type="hdr" sz="quarter" idx="10"/>
          </p:nvPr>
        </p:nvSpPr>
        <p:spPr/>
        <p:txBody>
          <a:bodyPr/>
          <a:lstStyle/>
          <a:p>
            <a:r>
              <a:rPr lang="en-GB"/>
              <a:t>EDEXCEL GCSE 9-1 IN COMPUTER SCIENCE</a:t>
            </a:r>
          </a:p>
        </p:txBody>
      </p:sp>
      <p:sp>
        <p:nvSpPr>
          <p:cNvPr id="5" name="Date Placeholder 4"/>
          <p:cNvSpPr>
            <a:spLocks noGrp="1"/>
          </p:cNvSpPr>
          <p:nvPr>
            <p:ph type="dt" idx="11"/>
          </p:nvPr>
        </p:nvSpPr>
        <p:spPr/>
        <p:txBody>
          <a:bodyPr/>
          <a:lstStyle/>
          <a:p>
            <a:r>
              <a:rPr lang="en-US"/>
              <a:t>Lee Murphy (c) Via TES</a:t>
            </a:r>
            <a:endParaRPr lang="en-GB"/>
          </a:p>
        </p:txBody>
      </p:sp>
      <p:sp>
        <p:nvSpPr>
          <p:cNvPr id="6" name="Footer Placeholder 5"/>
          <p:cNvSpPr>
            <a:spLocks noGrp="1"/>
          </p:cNvSpPr>
          <p:nvPr>
            <p:ph type="ftr" sz="quarter" idx="12"/>
          </p:nvPr>
        </p:nvSpPr>
        <p:spPr/>
        <p:txBody>
          <a:bodyPr/>
          <a:lstStyle/>
          <a:p>
            <a:r>
              <a:rPr lang="en-GB"/>
              <a:t>FIRST CERTIFICATION 2018</a:t>
            </a:r>
          </a:p>
        </p:txBody>
      </p:sp>
      <p:sp>
        <p:nvSpPr>
          <p:cNvPr id="7" name="Slide Number Placeholder 6"/>
          <p:cNvSpPr>
            <a:spLocks noGrp="1"/>
          </p:cNvSpPr>
          <p:nvPr>
            <p:ph type="sldNum" sz="quarter" idx="13"/>
          </p:nvPr>
        </p:nvSpPr>
        <p:spPr/>
        <p:txBody>
          <a:bodyPr/>
          <a:lstStyle/>
          <a:p>
            <a:fld id="{5BFCC30A-93FA-43D8-9462-52A6E9B489F7}" type="slidenum">
              <a:rPr lang="en-GB" smtClean="0"/>
              <a:t>8</a:t>
            </a:fld>
            <a:endParaRPr lang="en-GB"/>
          </a:p>
        </p:txBody>
      </p:sp>
    </p:spTree>
    <p:extLst>
      <p:ext uri="{BB962C8B-B14F-4D97-AF65-F5344CB8AC3E}">
        <p14:creationId xmlns:p14="http://schemas.microsoft.com/office/powerpoint/2010/main" val="14661335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Information - http://news.sky.com/story/1582737/talktalk-157000-customers-hit-in-hack</a:t>
            </a:r>
            <a:r>
              <a:rPr lang="en-GB" baseline="0"/>
              <a:t> &amp; http://news.sky.com/story/1583551/talktalk-customers-warned-over-scam-calls &amp; http://news.sky.com/story/1634477/hack-sees-talktalk-lose-101000-customers; </a:t>
            </a:r>
            <a:endParaRPr lang="en-GB"/>
          </a:p>
        </p:txBody>
      </p:sp>
      <p:sp>
        <p:nvSpPr>
          <p:cNvPr id="4" name="Header Placeholder 3"/>
          <p:cNvSpPr>
            <a:spLocks noGrp="1"/>
          </p:cNvSpPr>
          <p:nvPr>
            <p:ph type="hdr" sz="quarter" idx="10"/>
          </p:nvPr>
        </p:nvSpPr>
        <p:spPr/>
        <p:txBody>
          <a:bodyPr/>
          <a:lstStyle/>
          <a:p>
            <a:r>
              <a:rPr lang="en-GB"/>
              <a:t>EDEXCEL GCSE 9-1 IN COMPUTER SCIENCE</a:t>
            </a:r>
          </a:p>
        </p:txBody>
      </p:sp>
      <p:sp>
        <p:nvSpPr>
          <p:cNvPr id="5" name="Date Placeholder 4"/>
          <p:cNvSpPr>
            <a:spLocks noGrp="1"/>
          </p:cNvSpPr>
          <p:nvPr>
            <p:ph type="dt" idx="11"/>
          </p:nvPr>
        </p:nvSpPr>
        <p:spPr/>
        <p:txBody>
          <a:bodyPr/>
          <a:lstStyle/>
          <a:p>
            <a:r>
              <a:rPr lang="en-US"/>
              <a:t>Lee Murphy (c) Via TES</a:t>
            </a:r>
            <a:endParaRPr lang="en-GB"/>
          </a:p>
        </p:txBody>
      </p:sp>
      <p:sp>
        <p:nvSpPr>
          <p:cNvPr id="6" name="Footer Placeholder 5"/>
          <p:cNvSpPr>
            <a:spLocks noGrp="1"/>
          </p:cNvSpPr>
          <p:nvPr>
            <p:ph type="ftr" sz="quarter" idx="12"/>
          </p:nvPr>
        </p:nvSpPr>
        <p:spPr/>
        <p:txBody>
          <a:bodyPr/>
          <a:lstStyle/>
          <a:p>
            <a:r>
              <a:rPr lang="en-GB"/>
              <a:t>FIRST CERTIFICATION 2018</a:t>
            </a:r>
          </a:p>
        </p:txBody>
      </p:sp>
      <p:sp>
        <p:nvSpPr>
          <p:cNvPr id="7" name="Slide Number Placeholder 6"/>
          <p:cNvSpPr>
            <a:spLocks noGrp="1"/>
          </p:cNvSpPr>
          <p:nvPr>
            <p:ph type="sldNum" sz="quarter" idx="13"/>
          </p:nvPr>
        </p:nvSpPr>
        <p:spPr/>
        <p:txBody>
          <a:bodyPr/>
          <a:lstStyle/>
          <a:p>
            <a:fld id="{5BFCC30A-93FA-43D8-9462-52A6E9B489F7}" type="slidenum">
              <a:rPr lang="en-GB" smtClean="0"/>
              <a:t>9</a:t>
            </a:fld>
            <a:endParaRPr lang="en-GB"/>
          </a:p>
        </p:txBody>
      </p:sp>
    </p:spTree>
    <p:extLst>
      <p:ext uri="{BB962C8B-B14F-4D97-AF65-F5344CB8AC3E}">
        <p14:creationId xmlns:p14="http://schemas.microsoft.com/office/powerpoint/2010/main" val="35754456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Globe - http://www.primap.com/wsen/Maps/MapCollection/WorldMaps/Globe-(Europe-centered)-Vegetation-4000x4000.html (Coloured);</a:t>
            </a:r>
          </a:p>
        </p:txBody>
      </p:sp>
      <p:sp>
        <p:nvSpPr>
          <p:cNvPr id="4" name="Header Placeholder 3"/>
          <p:cNvSpPr>
            <a:spLocks noGrp="1"/>
          </p:cNvSpPr>
          <p:nvPr>
            <p:ph type="hdr" sz="quarter" idx="10"/>
          </p:nvPr>
        </p:nvSpPr>
        <p:spPr/>
        <p:txBody>
          <a:bodyPr/>
          <a:lstStyle/>
          <a:p>
            <a:r>
              <a:rPr lang="en-GB"/>
              <a:t>EDEXCEL GCSE 9-1 IN COMPUTER SCIENCE</a:t>
            </a:r>
          </a:p>
        </p:txBody>
      </p:sp>
      <p:sp>
        <p:nvSpPr>
          <p:cNvPr id="5" name="Date Placeholder 4"/>
          <p:cNvSpPr>
            <a:spLocks noGrp="1"/>
          </p:cNvSpPr>
          <p:nvPr>
            <p:ph type="dt" idx="11"/>
          </p:nvPr>
        </p:nvSpPr>
        <p:spPr/>
        <p:txBody>
          <a:bodyPr/>
          <a:lstStyle/>
          <a:p>
            <a:r>
              <a:rPr lang="en-US"/>
              <a:t>Lee Murphy (c) Via TES</a:t>
            </a:r>
            <a:endParaRPr lang="en-GB"/>
          </a:p>
        </p:txBody>
      </p:sp>
      <p:sp>
        <p:nvSpPr>
          <p:cNvPr id="6" name="Footer Placeholder 5"/>
          <p:cNvSpPr>
            <a:spLocks noGrp="1"/>
          </p:cNvSpPr>
          <p:nvPr>
            <p:ph type="ftr" sz="quarter" idx="12"/>
          </p:nvPr>
        </p:nvSpPr>
        <p:spPr/>
        <p:txBody>
          <a:bodyPr/>
          <a:lstStyle/>
          <a:p>
            <a:r>
              <a:rPr lang="en-GB"/>
              <a:t>FIRST CERTIFICATION 2018</a:t>
            </a:r>
          </a:p>
        </p:txBody>
      </p:sp>
      <p:sp>
        <p:nvSpPr>
          <p:cNvPr id="7" name="Slide Number Placeholder 6"/>
          <p:cNvSpPr>
            <a:spLocks noGrp="1"/>
          </p:cNvSpPr>
          <p:nvPr>
            <p:ph type="sldNum" sz="quarter" idx="13"/>
          </p:nvPr>
        </p:nvSpPr>
        <p:spPr/>
        <p:txBody>
          <a:bodyPr/>
          <a:lstStyle/>
          <a:p>
            <a:fld id="{5BFCC30A-93FA-43D8-9462-52A6E9B489F7}" type="slidenum">
              <a:rPr lang="en-GB" smtClean="0"/>
              <a:t>11</a:t>
            </a:fld>
            <a:endParaRPr lang="en-GB"/>
          </a:p>
        </p:txBody>
      </p:sp>
    </p:spTree>
    <p:extLst>
      <p:ext uri="{BB962C8B-B14F-4D97-AF65-F5344CB8AC3E}">
        <p14:creationId xmlns:p14="http://schemas.microsoft.com/office/powerpoint/2010/main" val="27281109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5" name="Rectangle 104"/>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8" name="Freeform 7"/>
          <p:cNvSpPr>
            <a:spLocks/>
          </p:cNvSpPr>
          <p:nvPr userDrawn="1"/>
        </p:nvSpPr>
        <p:spPr bwMode="auto">
          <a:xfrm>
            <a:off x="10739968" y="0"/>
            <a:ext cx="1452033" cy="2663164"/>
          </a:xfrm>
          <a:custGeom>
            <a:avLst/>
            <a:gdLst/>
            <a:ahLst/>
            <a:cxnLst>
              <a:cxn ang="0">
                <a:pos x="0" y="0"/>
              </a:cxn>
              <a:cxn ang="0">
                <a:pos x="1432" y="0"/>
              </a:cxn>
              <a:cxn ang="0">
                <a:pos x="1432" y="3492"/>
              </a:cxn>
              <a:cxn ang="0">
                <a:pos x="1419" y="3252"/>
              </a:cxn>
              <a:cxn ang="0">
                <a:pos x="1406" y="3024"/>
              </a:cxn>
              <a:cxn ang="0">
                <a:pos x="1393" y="2807"/>
              </a:cxn>
              <a:cxn ang="0">
                <a:pos x="1379" y="2601"/>
              </a:cxn>
              <a:cxn ang="0">
                <a:pos x="1364" y="2407"/>
              </a:cxn>
              <a:cxn ang="0">
                <a:pos x="1348" y="2222"/>
              </a:cxn>
              <a:cxn ang="0">
                <a:pos x="1330" y="2047"/>
              </a:cxn>
              <a:cxn ang="0">
                <a:pos x="1311" y="1881"/>
              </a:cxn>
              <a:cxn ang="0">
                <a:pos x="1291" y="1726"/>
              </a:cxn>
              <a:cxn ang="0">
                <a:pos x="1268" y="1580"/>
              </a:cxn>
              <a:cxn ang="0">
                <a:pos x="1245" y="1442"/>
              </a:cxn>
              <a:cxn ang="0">
                <a:pos x="1218" y="1313"/>
              </a:cxn>
              <a:cxn ang="0">
                <a:pos x="1190" y="1192"/>
              </a:cxn>
              <a:cxn ang="0">
                <a:pos x="1158" y="1078"/>
              </a:cxn>
              <a:cxn ang="0">
                <a:pos x="1125" y="973"/>
              </a:cxn>
              <a:cxn ang="0">
                <a:pos x="1089" y="873"/>
              </a:cxn>
              <a:cxn ang="0">
                <a:pos x="1049" y="781"/>
              </a:cxn>
              <a:cxn ang="0">
                <a:pos x="1007" y="696"/>
              </a:cxn>
              <a:cxn ang="0">
                <a:pos x="962" y="617"/>
              </a:cxn>
              <a:cxn ang="0">
                <a:pos x="913" y="544"/>
              </a:cxn>
              <a:cxn ang="0">
                <a:pos x="860" y="475"/>
              </a:cxn>
              <a:cxn ang="0">
                <a:pos x="804" y="413"/>
              </a:cxn>
              <a:cxn ang="0">
                <a:pos x="744" y="354"/>
              </a:cxn>
              <a:cxn ang="0">
                <a:pos x="680" y="301"/>
              </a:cxn>
              <a:cxn ang="0">
                <a:pos x="611" y="252"/>
              </a:cxn>
              <a:cxn ang="0">
                <a:pos x="539" y="206"/>
              </a:cxn>
              <a:cxn ang="0">
                <a:pos x="461" y="165"/>
              </a:cxn>
              <a:cxn ang="0">
                <a:pos x="379" y="128"/>
              </a:cxn>
              <a:cxn ang="0">
                <a:pos x="292" y="92"/>
              </a:cxn>
              <a:cxn ang="0">
                <a:pos x="200" y="59"/>
              </a:cxn>
              <a:cxn ang="0">
                <a:pos x="103" y="28"/>
              </a:cxn>
              <a:cxn ang="0">
                <a:pos x="0" y="0"/>
              </a:cxn>
            </a:cxnLst>
            <a:rect l="0" t="0" r="r" b="b"/>
            <a:pathLst>
              <a:path w="1432" h="3492">
                <a:moveTo>
                  <a:pt x="0" y="0"/>
                </a:moveTo>
                <a:lnTo>
                  <a:pt x="1432" y="0"/>
                </a:lnTo>
                <a:lnTo>
                  <a:pt x="1432" y="3492"/>
                </a:lnTo>
                <a:lnTo>
                  <a:pt x="1419" y="3252"/>
                </a:lnTo>
                <a:lnTo>
                  <a:pt x="1406" y="3024"/>
                </a:lnTo>
                <a:lnTo>
                  <a:pt x="1393" y="2807"/>
                </a:lnTo>
                <a:lnTo>
                  <a:pt x="1379" y="2601"/>
                </a:lnTo>
                <a:lnTo>
                  <a:pt x="1364" y="2407"/>
                </a:lnTo>
                <a:lnTo>
                  <a:pt x="1348" y="2222"/>
                </a:lnTo>
                <a:lnTo>
                  <a:pt x="1330" y="2047"/>
                </a:lnTo>
                <a:lnTo>
                  <a:pt x="1311" y="1881"/>
                </a:lnTo>
                <a:lnTo>
                  <a:pt x="1291" y="1726"/>
                </a:lnTo>
                <a:lnTo>
                  <a:pt x="1268" y="1580"/>
                </a:lnTo>
                <a:lnTo>
                  <a:pt x="1245" y="1442"/>
                </a:lnTo>
                <a:lnTo>
                  <a:pt x="1218" y="1313"/>
                </a:lnTo>
                <a:lnTo>
                  <a:pt x="1190" y="1192"/>
                </a:lnTo>
                <a:lnTo>
                  <a:pt x="1158" y="1078"/>
                </a:lnTo>
                <a:lnTo>
                  <a:pt x="1125" y="973"/>
                </a:lnTo>
                <a:lnTo>
                  <a:pt x="1089" y="873"/>
                </a:lnTo>
                <a:lnTo>
                  <a:pt x="1049" y="781"/>
                </a:lnTo>
                <a:lnTo>
                  <a:pt x="1007" y="696"/>
                </a:lnTo>
                <a:lnTo>
                  <a:pt x="962" y="617"/>
                </a:lnTo>
                <a:lnTo>
                  <a:pt x="913" y="544"/>
                </a:lnTo>
                <a:lnTo>
                  <a:pt x="860" y="475"/>
                </a:lnTo>
                <a:lnTo>
                  <a:pt x="804" y="413"/>
                </a:lnTo>
                <a:lnTo>
                  <a:pt x="744" y="354"/>
                </a:lnTo>
                <a:lnTo>
                  <a:pt x="680" y="301"/>
                </a:lnTo>
                <a:lnTo>
                  <a:pt x="611" y="252"/>
                </a:lnTo>
                <a:lnTo>
                  <a:pt x="539" y="206"/>
                </a:lnTo>
                <a:lnTo>
                  <a:pt x="461" y="165"/>
                </a:lnTo>
                <a:lnTo>
                  <a:pt x="379" y="128"/>
                </a:lnTo>
                <a:lnTo>
                  <a:pt x="292" y="92"/>
                </a:lnTo>
                <a:lnTo>
                  <a:pt x="200" y="59"/>
                </a:lnTo>
                <a:lnTo>
                  <a:pt x="103" y="28"/>
                </a:lnTo>
                <a:lnTo>
                  <a:pt x="0" y="0"/>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106" name="Freeform 105"/>
          <p:cNvSpPr>
            <a:spLocks/>
          </p:cNvSpPr>
          <p:nvPr userDrawn="1"/>
        </p:nvSpPr>
        <p:spPr bwMode="auto">
          <a:xfrm>
            <a:off x="1727200" y="5715000"/>
            <a:ext cx="9144000" cy="914400"/>
          </a:xfrm>
          <a:custGeom>
            <a:avLst/>
            <a:gdLst/>
            <a:ahLst/>
            <a:cxnLst>
              <a:cxn ang="0">
                <a:pos x="17264" y="180"/>
              </a:cxn>
              <a:cxn ang="0">
                <a:pos x="16706" y="689"/>
              </a:cxn>
              <a:cxn ang="0">
                <a:pos x="15959" y="1141"/>
              </a:cxn>
              <a:cxn ang="0">
                <a:pos x="15050" y="1535"/>
              </a:cxn>
              <a:cxn ang="0">
                <a:pos x="14003" y="1871"/>
              </a:cxn>
              <a:cxn ang="0">
                <a:pos x="12844" y="2151"/>
              </a:cxn>
              <a:cxn ang="0">
                <a:pos x="11599" y="2374"/>
              </a:cxn>
              <a:cxn ang="0">
                <a:pos x="10294" y="2540"/>
              </a:cxn>
              <a:cxn ang="0">
                <a:pos x="8951" y="2649"/>
              </a:cxn>
              <a:cxn ang="0">
                <a:pos x="7599" y="2704"/>
              </a:cxn>
              <a:cxn ang="0">
                <a:pos x="6264" y="2702"/>
              </a:cxn>
              <a:cxn ang="0">
                <a:pos x="4968" y="2645"/>
              </a:cxn>
              <a:cxn ang="0">
                <a:pos x="3740" y="2534"/>
              </a:cxn>
              <a:cxn ang="0">
                <a:pos x="2603" y="2367"/>
              </a:cxn>
              <a:cxn ang="0">
                <a:pos x="1584" y="2147"/>
              </a:cxn>
              <a:cxn ang="0">
                <a:pos x="708" y="1871"/>
              </a:cxn>
              <a:cxn ang="0">
                <a:pos x="0" y="1543"/>
              </a:cxn>
              <a:cxn ang="0">
                <a:pos x="341" y="1635"/>
              </a:cxn>
              <a:cxn ang="0">
                <a:pos x="1155" y="1920"/>
              </a:cxn>
              <a:cxn ang="0">
                <a:pos x="2121" y="2151"/>
              </a:cxn>
              <a:cxn ang="0">
                <a:pos x="3215" y="2331"/>
              </a:cxn>
              <a:cxn ang="0">
                <a:pos x="4413" y="2457"/>
              </a:cxn>
              <a:cxn ang="0">
                <a:pos x="5686" y="2531"/>
              </a:cxn>
              <a:cxn ang="0">
                <a:pos x="7011" y="2550"/>
              </a:cxn>
              <a:cxn ang="0">
                <a:pos x="8361" y="2515"/>
              </a:cxn>
              <a:cxn ang="0">
                <a:pos x="9712" y="2426"/>
              </a:cxn>
              <a:cxn ang="0">
                <a:pos x="11037" y="2283"/>
              </a:cxn>
              <a:cxn ang="0">
                <a:pos x="12311" y="2084"/>
              </a:cxn>
              <a:cxn ang="0">
                <a:pos x="13509" y="1831"/>
              </a:cxn>
              <a:cxn ang="0">
                <a:pos x="14604" y="1522"/>
              </a:cxn>
              <a:cxn ang="0">
                <a:pos x="15571" y="1158"/>
              </a:cxn>
              <a:cxn ang="0">
                <a:pos x="16386" y="737"/>
              </a:cxn>
              <a:cxn ang="0">
                <a:pos x="17021" y="260"/>
              </a:cxn>
            </a:cxnLst>
            <a:rect l="0" t="0" r="r" b="b"/>
            <a:pathLst>
              <a:path w="17264" h="2710">
                <a:moveTo>
                  <a:pt x="17264" y="0"/>
                </a:moveTo>
                <a:lnTo>
                  <a:pt x="17264" y="180"/>
                </a:lnTo>
                <a:lnTo>
                  <a:pt x="17010" y="442"/>
                </a:lnTo>
                <a:lnTo>
                  <a:pt x="16706" y="689"/>
                </a:lnTo>
                <a:lnTo>
                  <a:pt x="16354" y="923"/>
                </a:lnTo>
                <a:lnTo>
                  <a:pt x="15959" y="1141"/>
                </a:lnTo>
                <a:lnTo>
                  <a:pt x="15524" y="1345"/>
                </a:lnTo>
                <a:lnTo>
                  <a:pt x="15050" y="1535"/>
                </a:lnTo>
                <a:lnTo>
                  <a:pt x="14543" y="1710"/>
                </a:lnTo>
                <a:lnTo>
                  <a:pt x="14003" y="1871"/>
                </a:lnTo>
                <a:lnTo>
                  <a:pt x="13437" y="2018"/>
                </a:lnTo>
                <a:lnTo>
                  <a:pt x="12844" y="2151"/>
                </a:lnTo>
                <a:lnTo>
                  <a:pt x="12232" y="2269"/>
                </a:lnTo>
                <a:lnTo>
                  <a:pt x="11599" y="2374"/>
                </a:lnTo>
                <a:lnTo>
                  <a:pt x="10952" y="2464"/>
                </a:lnTo>
                <a:lnTo>
                  <a:pt x="10294" y="2540"/>
                </a:lnTo>
                <a:lnTo>
                  <a:pt x="9625" y="2602"/>
                </a:lnTo>
                <a:lnTo>
                  <a:pt x="8951" y="2649"/>
                </a:lnTo>
                <a:lnTo>
                  <a:pt x="8275" y="2684"/>
                </a:lnTo>
                <a:lnTo>
                  <a:pt x="7599" y="2704"/>
                </a:lnTo>
                <a:lnTo>
                  <a:pt x="6928" y="2710"/>
                </a:lnTo>
                <a:lnTo>
                  <a:pt x="6264" y="2702"/>
                </a:lnTo>
                <a:lnTo>
                  <a:pt x="5609" y="2681"/>
                </a:lnTo>
                <a:lnTo>
                  <a:pt x="4968" y="2645"/>
                </a:lnTo>
                <a:lnTo>
                  <a:pt x="4344" y="2597"/>
                </a:lnTo>
                <a:lnTo>
                  <a:pt x="3740" y="2534"/>
                </a:lnTo>
                <a:lnTo>
                  <a:pt x="3158" y="2457"/>
                </a:lnTo>
                <a:lnTo>
                  <a:pt x="2603" y="2367"/>
                </a:lnTo>
                <a:lnTo>
                  <a:pt x="2077" y="2264"/>
                </a:lnTo>
                <a:lnTo>
                  <a:pt x="1584" y="2147"/>
                </a:lnTo>
                <a:lnTo>
                  <a:pt x="1126" y="2016"/>
                </a:lnTo>
                <a:lnTo>
                  <a:pt x="708" y="1871"/>
                </a:lnTo>
                <a:lnTo>
                  <a:pt x="331" y="1714"/>
                </a:lnTo>
                <a:lnTo>
                  <a:pt x="0" y="1543"/>
                </a:lnTo>
                <a:lnTo>
                  <a:pt x="0" y="1474"/>
                </a:lnTo>
                <a:lnTo>
                  <a:pt x="341" y="1635"/>
                </a:lnTo>
                <a:lnTo>
                  <a:pt x="727" y="1784"/>
                </a:lnTo>
                <a:lnTo>
                  <a:pt x="1155" y="1920"/>
                </a:lnTo>
                <a:lnTo>
                  <a:pt x="1621" y="2042"/>
                </a:lnTo>
                <a:lnTo>
                  <a:pt x="2121" y="2151"/>
                </a:lnTo>
                <a:lnTo>
                  <a:pt x="2654" y="2249"/>
                </a:lnTo>
                <a:lnTo>
                  <a:pt x="3215" y="2331"/>
                </a:lnTo>
                <a:lnTo>
                  <a:pt x="3803" y="2401"/>
                </a:lnTo>
                <a:lnTo>
                  <a:pt x="4413" y="2457"/>
                </a:lnTo>
                <a:lnTo>
                  <a:pt x="5041" y="2500"/>
                </a:lnTo>
                <a:lnTo>
                  <a:pt x="5686" y="2531"/>
                </a:lnTo>
                <a:lnTo>
                  <a:pt x="6343" y="2547"/>
                </a:lnTo>
                <a:lnTo>
                  <a:pt x="7011" y="2550"/>
                </a:lnTo>
                <a:lnTo>
                  <a:pt x="7685" y="2539"/>
                </a:lnTo>
                <a:lnTo>
                  <a:pt x="8361" y="2515"/>
                </a:lnTo>
                <a:lnTo>
                  <a:pt x="9039" y="2478"/>
                </a:lnTo>
                <a:lnTo>
                  <a:pt x="9712" y="2426"/>
                </a:lnTo>
                <a:lnTo>
                  <a:pt x="10379" y="2361"/>
                </a:lnTo>
                <a:lnTo>
                  <a:pt x="11037" y="2283"/>
                </a:lnTo>
                <a:lnTo>
                  <a:pt x="11682" y="2190"/>
                </a:lnTo>
                <a:lnTo>
                  <a:pt x="12311" y="2084"/>
                </a:lnTo>
                <a:lnTo>
                  <a:pt x="12921" y="1964"/>
                </a:lnTo>
                <a:lnTo>
                  <a:pt x="13509" y="1831"/>
                </a:lnTo>
                <a:lnTo>
                  <a:pt x="14070" y="1683"/>
                </a:lnTo>
                <a:lnTo>
                  <a:pt x="14604" y="1522"/>
                </a:lnTo>
                <a:lnTo>
                  <a:pt x="15105" y="1347"/>
                </a:lnTo>
                <a:lnTo>
                  <a:pt x="15571" y="1158"/>
                </a:lnTo>
                <a:lnTo>
                  <a:pt x="15999" y="954"/>
                </a:lnTo>
                <a:lnTo>
                  <a:pt x="16386" y="737"/>
                </a:lnTo>
                <a:lnTo>
                  <a:pt x="16728" y="506"/>
                </a:lnTo>
                <a:lnTo>
                  <a:pt x="17021" y="260"/>
                </a:lnTo>
                <a:lnTo>
                  <a:pt x="17264" y="0"/>
                </a:lnTo>
                <a:close/>
              </a:path>
            </a:pathLst>
          </a:custGeom>
          <a:gradFill flip="none" rotWithShape="1">
            <a:gsLst>
              <a:gs pos="0">
                <a:schemeClr val="bg1">
                  <a:alpha val="30000"/>
                </a:schemeClr>
              </a:gs>
              <a:gs pos="50000">
                <a:schemeClr val="accent2"/>
              </a:gs>
              <a:gs pos="100000">
                <a:schemeClr val="bg1">
                  <a:alpha val="30000"/>
                </a:schemeClr>
              </a:gs>
            </a:gsLst>
            <a:lin ang="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sz="1800"/>
          </a:p>
        </p:txBody>
      </p:sp>
      <p:grpSp>
        <p:nvGrpSpPr>
          <p:cNvPr id="32" name="Group 31"/>
          <p:cNvGrpSpPr/>
          <p:nvPr userDrawn="1"/>
        </p:nvGrpSpPr>
        <p:grpSpPr>
          <a:xfrm rot="10800000">
            <a:off x="0" y="4520046"/>
            <a:ext cx="2743200" cy="2337955"/>
            <a:chOff x="7467600" y="0"/>
            <a:chExt cx="1676400" cy="1905000"/>
          </a:xfrm>
        </p:grpSpPr>
        <p:sp>
          <p:nvSpPr>
            <p:cNvPr id="16" name="Teardrop 15"/>
            <p:cNvSpPr/>
            <p:nvPr userDrawn="1"/>
          </p:nvSpPr>
          <p:spPr>
            <a:xfrm>
              <a:off x="7620000" y="381000"/>
              <a:ext cx="1524000" cy="1524000"/>
            </a:xfrm>
            <a:prstGeom prst="teardrop">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5" name="Teardrop 14"/>
            <p:cNvSpPr/>
            <p:nvPr userDrawn="1"/>
          </p:nvSpPr>
          <p:spPr>
            <a:xfrm>
              <a:off x="7467600" y="0"/>
              <a:ext cx="1143000" cy="1143000"/>
            </a:xfrm>
            <a:prstGeom prst="teardrop">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4" name="Teardrop 13"/>
            <p:cNvSpPr/>
            <p:nvPr userDrawn="1"/>
          </p:nvSpPr>
          <p:spPr>
            <a:xfrm>
              <a:off x="7772400" y="0"/>
              <a:ext cx="1371600" cy="1371600"/>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grpSp>
        <p:nvGrpSpPr>
          <p:cNvPr id="31" name="Group 30"/>
          <p:cNvGrpSpPr/>
          <p:nvPr userDrawn="1"/>
        </p:nvGrpSpPr>
        <p:grpSpPr>
          <a:xfrm>
            <a:off x="9042401" y="3975905"/>
            <a:ext cx="2710904" cy="2590798"/>
            <a:chOff x="5123427" y="2586247"/>
            <a:chExt cx="3113140" cy="3966952"/>
          </a:xfrm>
        </p:grpSpPr>
        <p:sp>
          <p:nvSpPr>
            <p:cNvPr id="1034" name="Freeform 10"/>
            <p:cNvSpPr>
              <a:spLocks/>
            </p:cNvSpPr>
            <p:nvPr userDrawn="1"/>
          </p:nvSpPr>
          <p:spPr bwMode="auto">
            <a:xfrm>
              <a:off x="5123427" y="2633869"/>
              <a:ext cx="1201172" cy="3890755"/>
            </a:xfrm>
            <a:custGeom>
              <a:avLst/>
              <a:gdLst/>
              <a:ahLst/>
              <a:cxnLst>
                <a:cxn ang="0">
                  <a:pos x="272" y="264"/>
                </a:cxn>
                <a:cxn ang="0">
                  <a:pos x="256" y="324"/>
                </a:cxn>
                <a:cxn ang="0">
                  <a:pos x="252" y="382"/>
                </a:cxn>
                <a:cxn ang="0">
                  <a:pos x="248" y="446"/>
                </a:cxn>
                <a:cxn ang="0">
                  <a:pos x="254" y="478"/>
                </a:cxn>
                <a:cxn ang="0">
                  <a:pos x="254" y="530"/>
                </a:cxn>
                <a:cxn ang="0">
                  <a:pos x="234" y="606"/>
                </a:cxn>
                <a:cxn ang="0">
                  <a:pos x="208" y="746"/>
                </a:cxn>
                <a:cxn ang="0">
                  <a:pos x="206" y="814"/>
                </a:cxn>
                <a:cxn ang="0">
                  <a:pos x="198" y="830"/>
                </a:cxn>
                <a:cxn ang="0">
                  <a:pos x="208" y="844"/>
                </a:cxn>
                <a:cxn ang="0">
                  <a:pos x="240" y="860"/>
                </a:cxn>
                <a:cxn ang="0">
                  <a:pos x="240" y="876"/>
                </a:cxn>
                <a:cxn ang="0">
                  <a:pos x="234" y="882"/>
                </a:cxn>
                <a:cxn ang="0">
                  <a:pos x="212" y="888"/>
                </a:cxn>
                <a:cxn ang="0">
                  <a:pos x="194" y="882"/>
                </a:cxn>
                <a:cxn ang="0">
                  <a:pos x="164" y="872"/>
                </a:cxn>
                <a:cxn ang="0">
                  <a:pos x="152" y="884"/>
                </a:cxn>
                <a:cxn ang="0">
                  <a:pos x="120" y="894"/>
                </a:cxn>
                <a:cxn ang="0">
                  <a:pos x="92" y="886"/>
                </a:cxn>
                <a:cxn ang="0">
                  <a:pos x="86" y="880"/>
                </a:cxn>
                <a:cxn ang="0">
                  <a:pos x="84" y="852"/>
                </a:cxn>
                <a:cxn ang="0">
                  <a:pos x="70" y="842"/>
                </a:cxn>
                <a:cxn ang="0">
                  <a:pos x="72" y="814"/>
                </a:cxn>
                <a:cxn ang="0">
                  <a:pos x="60" y="766"/>
                </a:cxn>
                <a:cxn ang="0">
                  <a:pos x="52" y="694"/>
                </a:cxn>
                <a:cxn ang="0">
                  <a:pos x="50" y="626"/>
                </a:cxn>
                <a:cxn ang="0">
                  <a:pos x="50" y="500"/>
                </a:cxn>
                <a:cxn ang="0">
                  <a:pos x="42" y="432"/>
                </a:cxn>
                <a:cxn ang="0">
                  <a:pos x="36" y="422"/>
                </a:cxn>
                <a:cxn ang="0">
                  <a:pos x="42" y="414"/>
                </a:cxn>
                <a:cxn ang="0">
                  <a:pos x="36" y="406"/>
                </a:cxn>
                <a:cxn ang="0">
                  <a:pos x="24" y="392"/>
                </a:cxn>
                <a:cxn ang="0">
                  <a:pos x="12" y="366"/>
                </a:cxn>
                <a:cxn ang="0">
                  <a:pos x="4" y="338"/>
                </a:cxn>
                <a:cxn ang="0">
                  <a:pos x="4" y="272"/>
                </a:cxn>
                <a:cxn ang="0">
                  <a:pos x="30" y="186"/>
                </a:cxn>
                <a:cxn ang="0">
                  <a:pos x="66" y="142"/>
                </a:cxn>
                <a:cxn ang="0">
                  <a:pos x="114" y="128"/>
                </a:cxn>
                <a:cxn ang="0">
                  <a:pos x="128" y="126"/>
                </a:cxn>
                <a:cxn ang="0">
                  <a:pos x="142" y="128"/>
                </a:cxn>
                <a:cxn ang="0">
                  <a:pos x="152" y="100"/>
                </a:cxn>
                <a:cxn ang="0">
                  <a:pos x="146" y="88"/>
                </a:cxn>
                <a:cxn ang="0">
                  <a:pos x="146" y="72"/>
                </a:cxn>
                <a:cxn ang="0">
                  <a:pos x="152" y="60"/>
                </a:cxn>
                <a:cxn ang="0">
                  <a:pos x="144" y="42"/>
                </a:cxn>
                <a:cxn ang="0">
                  <a:pos x="146" y="34"/>
                </a:cxn>
                <a:cxn ang="0">
                  <a:pos x="168" y="8"/>
                </a:cxn>
                <a:cxn ang="0">
                  <a:pos x="186" y="4"/>
                </a:cxn>
                <a:cxn ang="0">
                  <a:pos x="192" y="2"/>
                </a:cxn>
                <a:cxn ang="0">
                  <a:pos x="220" y="6"/>
                </a:cxn>
                <a:cxn ang="0">
                  <a:pos x="232" y="16"/>
                </a:cxn>
                <a:cxn ang="0">
                  <a:pos x="248" y="38"/>
                </a:cxn>
                <a:cxn ang="0">
                  <a:pos x="250" y="64"/>
                </a:cxn>
                <a:cxn ang="0">
                  <a:pos x="240" y="70"/>
                </a:cxn>
                <a:cxn ang="0">
                  <a:pos x="232" y="88"/>
                </a:cxn>
                <a:cxn ang="0">
                  <a:pos x="214" y="128"/>
                </a:cxn>
                <a:cxn ang="0">
                  <a:pos x="220" y="150"/>
                </a:cxn>
                <a:cxn ang="0">
                  <a:pos x="256" y="172"/>
                </a:cxn>
                <a:cxn ang="0">
                  <a:pos x="276" y="216"/>
                </a:cxn>
              </a:cxnLst>
              <a:rect l="0" t="0" r="r" b="b"/>
              <a:pathLst>
                <a:path w="276" h="894">
                  <a:moveTo>
                    <a:pt x="276" y="216"/>
                  </a:moveTo>
                  <a:lnTo>
                    <a:pt x="276" y="216"/>
                  </a:lnTo>
                  <a:lnTo>
                    <a:pt x="272" y="264"/>
                  </a:lnTo>
                  <a:lnTo>
                    <a:pt x="272" y="264"/>
                  </a:lnTo>
                  <a:lnTo>
                    <a:pt x="256" y="324"/>
                  </a:lnTo>
                  <a:lnTo>
                    <a:pt x="256" y="324"/>
                  </a:lnTo>
                  <a:lnTo>
                    <a:pt x="252" y="346"/>
                  </a:lnTo>
                  <a:lnTo>
                    <a:pt x="252" y="382"/>
                  </a:lnTo>
                  <a:lnTo>
                    <a:pt x="252" y="382"/>
                  </a:lnTo>
                  <a:lnTo>
                    <a:pt x="252" y="406"/>
                  </a:lnTo>
                  <a:lnTo>
                    <a:pt x="252" y="426"/>
                  </a:lnTo>
                  <a:lnTo>
                    <a:pt x="248" y="446"/>
                  </a:lnTo>
                  <a:lnTo>
                    <a:pt x="248" y="446"/>
                  </a:lnTo>
                  <a:lnTo>
                    <a:pt x="254" y="478"/>
                  </a:lnTo>
                  <a:lnTo>
                    <a:pt x="254" y="478"/>
                  </a:lnTo>
                  <a:lnTo>
                    <a:pt x="256" y="506"/>
                  </a:lnTo>
                  <a:lnTo>
                    <a:pt x="254" y="530"/>
                  </a:lnTo>
                  <a:lnTo>
                    <a:pt x="254" y="530"/>
                  </a:lnTo>
                  <a:lnTo>
                    <a:pt x="240" y="584"/>
                  </a:lnTo>
                  <a:lnTo>
                    <a:pt x="240" y="584"/>
                  </a:lnTo>
                  <a:lnTo>
                    <a:pt x="234" y="606"/>
                  </a:lnTo>
                  <a:lnTo>
                    <a:pt x="224" y="658"/>
                  </a:lnTo>
                  <a:lnTo>
                    <a:pt x="224" y="658"/>
                  </a:lnTo>
                  <a:lnTo>
                    <a:pt x="208" y="746"/>
                  </a:lnTo>
                  <a:lnTo>
                    <a:pt x="208" y="746"/>
                  </a:lnTo>
                  <a:lnTo>
                    <a:pt x="206" y="772"/>
                  </a:lnTo>
                  <a:lnTo>
                    <a:pt x="206" y="814"/>
                  </a:lnTo>
                  <a:lnTo>
                    <a:pt x="196" y="822"/>
                  </a:lnTo>
                  <a:lnTo>
                    <a:pt x="196" y="822"/>
                  </a:lnTo>
                  <a:lnTo>
                    <a:pt x="198" y="830"/>
                  </a:lnTo>
                  <a:lnTo>
                    <a:pt x="200" y="836"/>
                  </a:lnTo>
                  <a:lnTo>
                    <a:pt x="200" y="836"/>
                  </a:lnTo>
                  <a:lnTo>
                    <a:pt x="208" y="844"/>
                  </a:lnTo>
                  <a:lnTo>
                    <a:pt x="218" y="852"/>
                  </a:lnTo>
                  <a:lnTo>
                    <a:pt x="218" y="852"/>
                  </a:lnTo>
                  <a:lnTo>
                    <a:pt x="240" y="860"/>
                  </a:lnTo>
                  <a:lnTo>
                    <a:pt x="240" y="860"/>
                  </a:lnTo>
                  <a:lnTo>
                    <a:pt x="242" y="868"/>
                  </a:lnTo>
                  <a:lnTo>
                    <a:pt x="240" y="876"/>
                  </a:lnTo>
                  <a:lnTo>
                    <a:pt x="240" y="876"/>
                  </a:lnTo>
                  <a:lnTo>
                    <a:pt x="238" y="880"/>
                  </a:lnTo>
                  <a:lnTo>
                    <a:pt x="234" y="882"/>
                  </a:lnTo>
                  <a:lnTo>
                    <a:pt x="220" y="886"/>
                  </a:lnTo>
                  <a:lnTo>
                    <a:pt x="220" y="886"/>
                  </a:lnTo>
                  <a:lnTo>
                    <a:pt x="212" y="888"/>
                  </a:lnTo>
                  <a:lnTo>
                    <a:pt x="204" y="886"/>
                  </a:lnTo>
                  <a:lnTo>
                    <a:pt x="204" y="886"/>
                  </a:lnTo>
                  <a:lnTo>
                    <a:pt x="194" y="882"/>
                  </a:lnTo>
                  <a:lnTo>
                    <a:pt x="184" y="880"/>
                  </a:lnTo>
                  <a:lnTo>
                    <a:pt x="184" y="880"/>
                  </a:lnTo>
                  <a:lnTo>
                    <a:pt x="164" y="872"/>
                  </a:lnTo>
                  <a:lnTo>
                    <a:pt x="164" y="872"/>
                  </a:lnTo>
                  <a:lnTo>
                    <a:pt x="152" y="870"/>
                  </a:lnTo>
                  <a:lnTo>
                    <a:pt x="152" y="884"/>
                  </a:lnTo>
                  <a:lnTo>
                    <a:pt x="148" y="894"/>
                  </a:lnTo>
                  <a:lnTo>
                    <a:pt x="148" y="894"/>
                  </a:lnTo>
                  <a:lnTo>
                    <a:pt x="120" y="894"/>
                  </a:lnTo>
                  <a:lnTo>
                    <a:pt x="120" y="894"/>
                  </a:lnTo>
                  <a:lnTo>
                    <a:pt x="108" y="892"/>
                  </a:lnTo>
                  <a:lnTo>
                    <a:pt x="92" y="886"/>
                  </a:lnTo>
                  <a:lnTo>
                    <a:pt x="92" y="886"/>
                  </a:lnTo>
                  <a:lnTo>
                    <a:pt x="88" y="884"/>
                  </a:lnTo>
                  <a:lnTo>
                    <a:pt x="86" y="880"/>
                  </a:lnTo>
                  <a:lnTo>
                    <a:pt x="84" y="874"/>
                  </a:lnTo>
                  <a:lnTo>
                    <a:pt x="84" y="866"/>
                  </a:lnTo>
                  <a:lnTo>
                    <a:pt x="84" y="852"/>
                  </a:lnTo>
                  <a:lnTo>
                    <a:pt x="84" y="852"/>
                  </a:lnTo>
                  <a:lnTo>
                    <a:pt x="74" y="848"/>
                  </a:lnTo>
                  <a:lnTo>
                    <a:pt x="70" y="842"/>
                  </a:lnTo>
                  <a:lnTo>
                    <a:pt x="70" y="842"/>
                  </a:lnTo>
                  <a:lnTo>
                    <a:pt x="72" y="838"/>
                  </a:lnTo>
                  <a:lnTo>
                    <a:pt x="72" y="814"/>
                  </a:lnTo>
                  <a:lnTo>
                    <a:pt x="72" y="814"/>
                  </a:lnTo>
                  <a:lnTo>
                    <a:pt x="60" y="766"/>
                  </a:lnTo>
                  <a:lnTo>
                    <a:pt x="60" y="766"/>
                  </a:lnTo>
                  <a:lnTo>
                    <a:pt x="56" y="754"/>
                  </a:lnTo>
                  <a:lnTo>
                    <a:pt x="54" y="738"/>
                  </a:lnTo>
                  <a:lnTo>
                    <a:pt x="52" y="694"/>
                  </a:lnTo>
                  <a:lnTo>
                    <a:pt x="52" y="694"/>
                  </a:lnTo>
                  <a:lnTo>
                    <a:pt x="50" y="626"/>
                  </a:lnTo>
                  <a:lnTo>
                    <a:pt x="50" y="626"/>
                  </a:lnTo>
                  <a:lnTo>
                    <a:pt x="50" y="538"/>
                  </a:lnTo>
                  <a:lnTo>
                    <a:pt x="50" y="538"/>
                  </a:lnTo>
                  <a:lnTo>
                    <a:pt x="50" y="500"/>
                  </a:lnTo>
                  <a:lnTo>
                    <a:pt x="56" y="448"/>
                  </a:lnTo>
                  <a:lnTo>
                    <a:pt x="56" y="448"/>
                  </a:lnTo>
                  <a:lnTo>
                    <a:pt x="42" y="432"/>
                  </a:lnTo>
                  <a:lnTo>
                    <a:pt x="42" y="432"/>
                  </a:lnTo>
                  <a:lnTo>
                    <a:pt x="38" y="424"/>
                  </a:lnTo>
                  <a:lnTo>
                    <a:pt x="36" y="422"/>
                  </a:lnTo>
                  <a:lnTo>
                    <a:pt x="38" y="418"/>
                  </a:lnTo>
                  <a:lnTo>
                    <a:pt x="38" y="418"/>
                  </a:lnTo>
                  <a:lnTo>
                    <a:pt x="42" y="414"/>
                  </a:lnTo>
                  <a:lnTo>
                    <a:pt x="42" y="414"/>
                  </a:lnTo>
                  <a:lnTo>
                    <a:pt x="40" y="410"/>
                  </a:lnTo>
                  <a:lnTo>
                    <a:pt x="36" y="406"/>
                  </a:lnTo>
                  <a:lnTo>
                    <a:pt x="36" y="406"/>
                  </a:lnTo>
                  <a:lnTo>
                    <a:pt x="24" y="392"/>
                  </a:lnTo>
                  <a:lnTo>
                    <a:pt x="24" y="392"/>
                  </a:lnTo>
                  <a:lnTo>
                    <a:pt x="18" y="382"/>
                  </a:lnTo>
                  <a:lnTo>
                    <a:pt x="12" y="366"/>
                  </a:lnTo>
                  <a:lnTo>
                    <a:pt x="12" y="366"/>
                  </a:lnTo>
                  <a:lnTo>
                    <a:pt x="12" y="350"/>
                  </a:lnTo>
                  <a:lnTo>
                    <a:pt x="12" y="350"/>
                  </a:lnTo>
                  <a:lnTo>
                    <a:pt x="4" y="338"/>
                  </a:lnTo>
                  <a:lnTo>
                    <a:pt x="0" y="322"/>
                  </a:lnTo>
                  <a:lnTo>
                    <a:pt x="4" y="272"/>
                  </a:lnTo>
                  <a:lnTo>
                    <a:pt x="4" y="272"/>
                  </a:lnTo>
                  <a:lnTo>
                    <a:pt x="22" y="208"/>
                  </a:lnTo>
                  <a:lnTo>
                    <a:pt x="22" y="208"/>
                  </a:lnTo>
                  <a:lnTo>
                    <a:pt x="30" y="186"/>
                  </a:lnTo>
                  <a:lnTo>
                    <a:pt x="40" y="168"/>
                  </a:lnTo>
                  <a:lnTo>
                    <a:pt x="52" y="154"/>
                  </a:lnTo>
                  <a:lnTo>
                    <a:pt x="66" y="142"/>
                  </a:lnTo>
                  <a:lnTo>
                    <a:pt x="66" y="142"/>
                  </a:lnTo>
                  <a:lnTo>
                    <a:pt x="86" y="138"/>
                  </a:lnTo>
                  <a:lnTo>
                    <a:pt x="114" y="128"/>
                  </a:lnTo>
                  <a:lnTo>
                    <a:pt x="114" y="128"/>
                  </a:lnTo>
                  <a:lnTo>
                    <a:pt x="120" y="126"/>
                  </a:lnTo>
                  <a:lnTo>
                    <a:pt x="128" y="126"/>
                  </a:lnTo>
                  <a:lnTo>
                    <a:pt x="134" y="126"/>
                  </a:lnTo>
                  <a:lnTo>
                    <a:pt x="142" y="128"/>
                  </a:lnTo>
                  <a:lnTo>
                    <a:pt x="142" y="128"/>
                  </a:lnTo>
                  <a:lnTo>
                    <a:pt x="150" y="108"/>
                  </a:lnTo>
                  <a:lnTo>
                    <a:pt x="150" y="108"/>
                  </a:lnTo>
                  <a:lnTo>
                    <a:pt x="152" y="100"/>
                  </a:lnTo>
                  <a:lnTo>
                    <a:pt x="150" y="92"/>
                  </a:lnTo>
                  <a:lnTo>
                    <a:pt x="150" y="92"/>
                  </a:lnTo>
                  <a:lnTo>
                    <a:pt x="146" y="88"/>
                  </a:lnTo>
                  <a:lnTo>
                    <a:pt x="146" y="82"/>
                  </a:lnTo>
                  <a:lnTo>
                    <a:pt x="146" y="82"/>
                  </a:lnTo>
                  <a:lnTo>
                    <a:pt x="146" y="72"/>
                  </a:lnTo>
                  <a:lnTo>
                    <a:pt x="148" y="64"/>
                  </a:lnTo>
                  <a:lnTo>
                    <a:pt x="148" y="64"/>
                  </a:lnTo>
                  <a:lnTo>
                    <a:pt x="152" y="60"/>
                  </a:lnTo>
                  <a:lnTo>
                    <a:pt x="152" y="60"/>
                  </a:lnTo>
                  <a:lnTo>
                    <a:pt x="146" y="50"/>
                  </a:lnTo>
                  <a:lnTo>
                    <a:pt x="144" y="42"/>
                  </a:lnTo>
                  <a:lnTo>
                    <a:pt x="144" y="42"/>
                  </a:lnTo>
                  <a:lnTo>
                    <a:pt x="144" y="38"/>
                  </a:lnTo>
                  <a:lnTo>
                    <a:pt x="146" y="34"/>
                  </a:lnTo>
                  <a:lnTo>
                    <a:pt x="152" y="26"/>
                  </a:lnTo>
                  <a:lnTo>
                    <a:pt x="152" y="26"/>
                  </a:lnTo>
                  <a:lnTo>
                    <a:pt x="168" y="8"/>
                  </a:lnTo>
                  <a:lnTo>
                    <a:pt x="168" y="8"/>
                  </a:lnTo>
                  <a:lnTo>
                    <a:pt x="178" y="4"/>
                  </a:lnTo>
                  <a:lnTo>
                    <a:pt x="186" y="4"/>
                  </a:lnTo>
                  <a:lnTo>
                    <a:pt x="186" y="4"/>
                  </a:lnTo>
                  <a:lnTo>
                    <a:pt x="190" y="4"/>
                  </a:lnTo>
                  <a:lnTo>
                    <a:pt x="192" y="2"/>
                  </a:lnTo>
                  <a:lnTo>
                    <a:pt x="200" y="0"/>
                  </a:lnTo>
                  <a:lnTo>
                    <a:pt x="200" y="0"/>
                  </a:lnTo>
                  <a:lnTo>
                    <a:pt x="220" y="6"/>
                  </a:lnTo>
                  <a:lnTo>
                    <a:pt x="220" y="6"/>
                  </a:lnTo>
                  <a:lnTo>
                    <a:pt x="226" y="8"/>
                  </a:lnTo>
                  <a:lnTo>
                    <a:pt x="232" y="16"/>
                  </a:lnTo>
                  <a:lnTo>
                    <a:pt x="240" y="26"/>
                  </a:lnTo>
                  <a:lnTo>
                    <a:pt x="248" y="38"/>
                  </a:lnTo>
                  <a:lnTo>
                    <a:pt x="248" y="38"/>
                  </a:lnTo>
                  <a:lnTo>
                    <a:pt x="250" y="48"/>
                  </a:lnTo>
                  <a:lnTo>
                    <a:pt x="252" y="56"/>
                  </a:lnTo>
                  <a:lnTo>
                    <a:pt x="250" y="64"/>
                  </a:lnTo>
                  <a:lnTo>
                    <a:pt x="244" y="68"/>
                  </a:lnTo>
                  <a:lnTo>
                    <a:pt x="244" y="68"/>
                  </a:lnTo>
                  <a:lnTo>
                    <a:pt x="240" y="70"/>
                  </a:lnTo>
                  <a:lnTo>
                    <a:pt x="238" y="72"/>
                  </a:lnTo>
                  <a:lnTo>
                    <a:pt x="232" y="88"/>
                  </a:lnTo>
                  <a:lnTo>
                    <a:pt x="232" y="88"/>
                  </a:lnTo>
                  <a:lnTo>
                    <a:pt x="232" y="98"/>
                  </a:lnTo>
                  <a:lnTo>
                    <a:pt x="230" y="110"/>
                  </a:lnTo>
                  <a:lnTo>
                    <a:pt x="214" y="128"/>
                  </a:lnTo>
                  <a:lnTo>
                    <a:pt x="214" y="128"/>
                  </a:lnTo>
                  <a:lnTo>
                    <a:pt x="208" y="140"/>
                  </a:lnTo>
                  <a:lnTo>
                    <a:pt x="220" y="150"/>
                  </a:lnTo>
                  <a:lnTo>
                    <a:pt x="220" y="150"/>
                  </a:lnTo>
                  <a:lnTo>
                    <a:pt x="256" y="172"/>
                  </a:lnTo>
                  <a:lnTo>
                    <a:pt x="256" y="172"/>
                  </a:lnTo>
                  <a:lnTo>
                    <a:pt x="272" y="192"/>
                  </a:lnTo>
                  <a:lnTo>
                    <a:pt x="272" y="192"/>
                  </a:lnTo>
                  <a:lnTo>
                    <a:pt x="276" y="216"/>
                  </a:lnTo>
                  <a:lnTo>
                    <a:pt x="276" y="216"/>
                  </a:lnTo>
                  <a:close/>
                </a:path>
              </a:pathLst>
            </a:custGeom>
            <a:solidFill>
              <a:schemeClr val="accent1">
                <a:lumMod val="40000"/>
                <a:lumOff val="6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1039" name="Freeform 15"/>
            <p:cNvSpPr>
              <a:spLocks/>
            </p:cNvSpPr>
            <p:nvPr userDrawn="1"/>
          </p:nvSpPr>
          <p:spPr bwMode="auto">
            <a:xfrm>
              <a:off x="6705599" y="2586247"/>
              <a:ext cx="1096722" cy="3890753"/>
            </a:xfrm>
            <a:custGeom>
              <a:avLst/>
              <a:gdLst/>
              <a:ahLst/>
              <a:cxnLst>
                <a:cxn ang="0">
                  <a:pos x="252" y="290"/>
                </a:cxn>
                <a:cxn ang="0">
                  <a:pos x="236" y="342"/>
                </a:cxn>
                <a:cxn ang="0">
                  <a:pos x="230" y="392"/>
                </a:cxn>
                <a:cxn ang="0">
                  <a:pos x="232" y="444"/>
                </a:cxn>
                <a:cxn ang="0">
                  <a:pos x="232" y="484"/>
                </a:cxn>
                <a:cxn ang="0">
                  <a:pos x="216" y="588"/>
                </a:cxn>
                <a:cxn ang="0">
                  <a:pos x="212" y="646"/>
                </a:cxn>
                <a:cxn ang="0">
                  <a:pos x="220" y="722"/>
                </a:cxn>
                <a:cxn ang="0">
                  <a:pos x="222" y="794"/>
                </a:cxn>
                <a:cxn ang="0">
                  <a:pos x="212" y="836"/>
                </a:cxn>
                <a:cxn ang="0">
                  <a:pos x="222" y="866"/>
                </a:cxn>
                <a:cxn ang="0">
                  <a:pos x="220" y="888"/>
                </a:cxn>
                <a:cxn ang="0">
                  <a:pos x="208" y="894"/>
                </a:cxn>
                <a:cxn ang="0">
                  <a:pos x="182" y="890"/>
                </a:cxn>
                <a:cxn ang="0">
                  <a:pos x="176" y="850"/>
                </a:cxn>
                <a:cxn ang="0">
                  <a:pos x="158" y="828"/>
                </a:cxn>
                <a:cxn ang="0">
                  <a:pos x="154" y="728"/>
                </a:cxn>
                <a:cxn ang="0">
                  <a:pos x="150" y="706"/>
                </a:cxn>
                <a:cxn ang="0">
                  <a:pos x="120" y="540"/>
                </a:cxn>
                <a:cxn ang="0">
                  <a:pos x="108" y="686"/>
                </a:cxn>
                <a:cxn ang="0">
                  <a:pos x="108" y="820"/>
                </a:cxn>
                <a:cxn ang="0">
                  <a:pos x="80" y="866"/>
                </a:cxn>
                <a:cxn ang="0">
                  <a:pos x="66" y="882"/>
                </a:cxn>
                <a:cxn ang="0">
                  <a:pos x="22" y="884"/>
                </a:cxn>
                <a:cxn ang="0">
                  <a:pos x="12" y="878"/>
                </a:cxn>
                <a:cxn ang="0">
                  <a:pos x="26" y="862"/>
                </a:cxn>
                <a:cxn ang="0">
                  <a:pos x="50" y="810"/>
                </a:cxn>
                <a:cxn ang="0">
                  <a:pos x="48" y="778"/>
                </a:cxn>
                <a:cxn ang="0">
                  <a:pos x="52" y="734"/>
                </a:cxn>
                <a:cxn ang="0">
                  <a:pos x="48" y="712"/>
                </a:cxn>
                <a:cxn ang="0">
                  <a:pos x="52" y="628"/>
                </a:cxn>
                <a:cxn ang="0">
                  <a:pos x="46" y="598"/>
                </a:cxn>
                <a:cxn ang="0">
                  <a:pos x="22" y="478"/>
                </a:cxn>
                <a:cxn ang="0">
                  <a:pos x="22" y="358"/>
                </a:cxn>
                <a:cxn ang="0">
                  <a:pos x="0" y="276"/>
                </a:cxn>
                <a:cxn ang="0">
                  <a:pos x="4" y="244"/>
                </a:cxn>
                <a:cxn ang="0">
                  <a:pos x="18" y="198"/>
                </a:cxn>
                <a:cxn ang="0">
                  <a:pos x="22" y="166"/>
                </a:cxn>
                <a:cxn ang="0">
                  <a:pos x="34" y="152"/>
                </a:cxn>
                <a:cxn ang="0">
                  <a:pos x="68" y="142"/>
                </a:cxn>
                <a:cxn ang="0">
                  <a:pos x="100" y="124"/>
                </a:cxn>
                <a:cxn ang="0">
                  <a:pos x="104" y="92"/>
                </a:cxn>
                <a:cxn ang="0">
                  <a:pos x="100" y="78"/>
                </a:cxn>
                <a:cxn ang="0">
                  <a:pos x="94" y="48"/>
                </a:cxn>
                <a:cxn ang="0">
                  <a:pos x="106" y="12"/>
                </a:cxn>
                <a:cxn ang="0">
                  <a:pos x="134" y="0"/>
                </a:cxn>
                <a:cxn ang="0">
                  <a:pos x="156" y="4"/>
                </a:cxn>
                <a:cxn ang="0">
                  <a:pos x="172" y="14"/>
                </a:cxn>
                <a:cxn ang="0">
                  <a:pos x="178" y="26"/>
                </a:cxn>
                <a:cxn ang="0">
                  <a:pos x="174" y="48"/>
                </a:cxn>
                <a:cxn ang="0">
                  <a:pos x="172" y="76"/>
                </a:cxn>
                <a:cxn ang="0">
                  <a:pos x="166" y="110"/>
                </a:cxn>
                <a:cxn ang="0">
                  <a:pos x="182" y="128"/>
                </a:cxn>
                <a:cxn ang="0">
                  <a:pos x="216" y="148"/>
                </a:cxn>
                <a:cxn ang="0">
                  <a:pos x="244" y="166"/>
                </a:cxn>
              </a:cxnLst>
              <a:rect l="0" t="0" r="r" b="b"/>
              <a:pathLst>
                <a:path w="252" h="894">
                  <a:moveTo>
                    <a:pt x="252" y="262"/>
                  </a:moveTo>
                  <a:lnTo>
                    <a:pt x="252" y="262"/>
                  </a:lnTo>
                  <a:lnTo>
                    <a:pt x="252" y="290"/>
                  </a:lnTo>
                  <a:lnTo>
                    <a:pt x="250" y="310"/>
                  </a:lnTo>
                  <a:lnTo>
                    <a:pt x="250" y="310"/>
                  </a:lnTo>
                  <a:lnTo>
                    <a:pt x="236" y="342"/>
                  </a:lnTo>
                  <a:lnTo>
                    <a:pt x="236" y="342"/>
                  </a:lnTo>
                  <a:lnTo>
                    <a:pt x="228" y="360"/>
                  </a:lnTo>
                  <a:lnTo>
                    <a:pt x="230" y="392"/>
                  </a:lnTo>
                  <a:lnTo>
                    <a:pt x="230" y="392"/>
                  </a:lnTo>
                  <a:lnTo>
                    <a:pt x="232" y="444"/>
                  </a:lnTo>
                  <a:lnTo>
                    <a:pt x="232" y="444"/>
                  </a:lnTo>
                  <a:lnTo>
                    <a:pt x="234" y="456"/>
                  </a:lnTo>
                  <a:lnTo>
                    <a:pt x="238" y="478"/>
                  </a:lnTo>
                  <a:lnTo>
                    <a:pt x="232" y="484"/>
                  </a:lnTo>
                  <a:lnTo>
                    <a:pt x="222" y="490"/>
                  </a:lnTo>
                  <a:lnTo>
                    <a:pt x="222" y="490"/>
                  </a:lnTo>
                  <a:lnTo>
                    <a:pt x="216" y="588"/>
                  </a:lnTo>
                  <a:lnTo>
                    <a:pt x="216" y="588"/>
                  </a:lnTo>
                  <a:lnTo>
                    <a:pt x="212" y="646"/>
                  </a:lnTo>
                  <a:lnTo>
                    <a:pt x="212" y="646"/>
                  </a:lnTo>
                  <a:lnTo>
                    <a:pt x="218" y="694"/>
                  </a:lnTo>
                  <a:lnTo>
                    <a:pt x="220" y="722"/>
                  </a:lnTo>
                  <a:lnTo>
                    <a:pt x="220" y="722"/>
                  </a:lnTo>
                  <a:lnTo>
                    <a:pt x="222" y="770"/>
                  </a:lnTo>
                  <a:lnTo>
                    <a:pt x="222" y="794"/>
                  </a:lnTo>
                  <a:lnTo>
                    <a:pt x="222" y="794"/>
                  </a:lnTo>
                  <a:lnTo>
                    <a:pt x="224" y="828"/>
                  </a:lnTo>
                  <a:lnTo>
                    <a:pt x="212" y="836"/>
                  </a:lnTo>
                  <a:lnTo>
                    <a:pt x="212" y="836"/>
                  </a:lnTo>
                  <a:lnTo>
                    <a:pt x="220" y="856"/>
                  </a:lnTo>
                  <a:lnTo>
                    <a:pt x="220" y="856"/>
                  </a:lnTo>
                  <a:lnTo>
                    <a:pt x="222" y="866"/>
                  </a:lnTo>
                  <a:lnTo>
                    <a:pt x="222" y="884"/>
                  </a:lnTo>
                  <a:lnTo>
                    <a:pt x="222" y="884"/>
                  </a:lnTo>
                  <a:lnTo>
                    <a:pt x="220" y="888"/>
                  </a:lnTo>
                  <a:lnTo>
                    <a:pt x="218" y="892"/>
                  </a:lnTo>
                  <a:lnTo>
                    <a:pt x="214" y="892"/>
                  </a:lnTo>
                  <a:lnTo>
                    <a:pt x="208" y="894"/>
                  </a:lnTo>
                  <a:lnTo>
                    <a:pt x="208" y="894"/>
                  </a:lnTo>
                  <a:lnTo>
                    <a:pt x="196" y="892"/>
                  </a:lnTo>
                  <a:lnTo>
                    <a:pt x="182" y="890"/>
                  </a:lnTo>
                  <a:lnTo>
                    <a:pt x="182" y="890"/>
                  </a:lnTo>
                  <a:lnTo>
                    <a:pt x="176" y="876"/>
                  </a:lnTo>
                  <a:lnTo>
                    <a:pt x="176" y="850"/>
                  </a:lnTo>
                  <a:lnTo>
                    <a:pt x="176" y="850"/>
                  </a:lnTo>
                  <a:lnTo>
                    <a:pt x="174" y="836"/>
                  </a:lnTo>
                  <a:lnTo>
                    <a:pt x="158" y="828"/>
                  </a:lnTo>
                  <a:lnTo>
                    <a:pt x="158" y="746"/>
                  </a:lnTo>
                  <a:lnTo>
                    <a:pt x="158" y="746"/>
                  </a:lnTo>
                  <a:lnTo>
                    <a:pt x="154" y="728"/>
                  </a:lnTo>
                  <a:lnTo>
                    <a:pt x="154" y="728"/>
                  </a:lnTo>
                  <a:lnTo>
                    <a:pt x="150" y="706"/>
                  </a:lnTo>
                  <a:lnTo>
                    <a:pt x="150" y="706"/>
                  </a:lnTo>
                  <a:lnTo>
                    <a:pt x="146" y="648"/>
                  </a:lnTo>
                  <a:lnTo>
                    <a:pt x="134" y="586"/>
                  </a:lnTo>
                  <a:lnTo>
                    <a:pt x="120" y="540"/>
                  </a:lnTo>
                  <a:lnTo>
                    <a:pt x="108" y="652"/>
                  </a:lnTo>
                  <a:lnTo>
                    <a:pt x="108" y="652"/>
                  </a:lnTo>
                  <a:lnTo>
                    <a:pt x="108" y="686"/>
                  </a:lnTo>
                  <a:lnTo>
                    <a:pt x="108" y="686"/>
                  </a:lnTo>
                  <a:lnTo>
                    <a:pt x="106" y="768"/>
                  </a:lnTo>
                  <a:lnTo>
                    <a:pt x="108" y="820"/>
                  </a:lnTo>
                  <a:lnTo>
                    <a:pt x="100" y="830"/>
                  </a:lnTo>
                  <a:lnTo>
                    <a:pt x="100" y="860"/>
                  </a:lnTo>
                  <a:lnTo>
                    <a:pt x="80" y="866"/>
                  </a:lnTo>
                  <a:lnTo>
                    <a:pt x="70" y="868"/>
                  </a:lnTo>
                  <a:lnTo>
                    <a:pt x="66" y="882"/>
                  </a:lnTo>
                  <a:lnTo>
                    <a:pt x="66" y="882"/>
                  </a:lnTo>
                  <a:lnTo>
                    <a:pt x="42" y="884"/>
                  </a:lnTo>
                  <a:lnTo>
                    <a:pt x="42" y="884"/>
                  </a:lnTo>
                  <a:lnTo>
                    <a:pt x="22" y="884"/>
                  </a:lnTo>
                  <a:lnTo>
                    <a:pt x="16" y="882"/>
                  </a:lnTo>
                  <a:lnTo>
                    <a:pt x="12" y="878"/>
                  </a:lnTo>
                  <a:lnTo>
                    <a:pt x="12" y="878"/>
                  </a:lnTo>
                  <a:lnTo>
                    <a:pt x="10" y="874"/>
                  </a:lnTo>
                  <a:lnTo>
                    <a:pt x="12" y="868"/>
                  </a:lnTo>
                  <a:lnTo>
                    <a:pt x="26" y="862"/>
                  </a:lnTo>
                  <a:lnTo>
                    <a:pt x="52" y="824"/>
                  </a:lnTo>
                  <a:lnTo>
                    <a:pt x="50" y="810"/>
                  </a:lnTo>
                  <a:lnTo>
                    <a:pt x="50" y="810"/>
                  </a:lnTo>
                  <a:lnTo>
                    <a:pt x="48" y="792"/>
                  </a:lnTo>
                  <a:lnTo>
                    <a:pt x="48" y="778"/>
                  </a:lnTo>
                  <a:lnTo>
                    <a:pt x="48" y="778"/>
                  </a:lnTo>
                  <a:lnTo>
                    <a:pt x="48" y="754"/>
                  </a:lnTo>
                  <a:lnTo>
                    <a:pt x="48" y="754"/>
                  </a:lnTo>
                  <a:lnTo>
                    <a:pt x="52" y="734"/>
                  </a:lnTo>
                  <a:lnTo>
                    <a:pt x="52" y="734"/>
                  </a:lnTo>
                  <a:lnTo>
                    <a:pt x="48" y="712"/>
                  </a:lnTo>
                  <a:lnTo>
                    <a:pt x="48" y="712"/>
                  </a:lnTo>
                  <a:lnTo>
                    <a:pt x="48" y="684"/>
                  </a:lnTo>
                  <a:lnTo>
                    <a:pt x="48" y="684"/>
                  </a:lnTo>
                  <a:lnTo>
                    <a:pt x="52" y="628"/>
                  </a:lnTo>
                  <a:lnTo>
                    <a:pt x="52" y="628"/>
                  </a:lnTo>
                  <a:lnTo>
                    <a:pt x="48" y="614"/>
                  </a:lnTo>
                  <a:lnTo>
                    <a:pt x="46" y="598"/>
                  </a:lnTo>
                  <a:lnTo>
                    <a:pt x="46" y="598"/>
                  </a:lnTo>
                  <a:lnTo>
                    <a:pt x="40" y="484"/>
                  </a:lnTo>
                  <a:lnTo>
                    <a:pt x="22" y="478"/>
                  </a:lnTo>
                  <a:lnTo>
                    <a:pt x="28" y="372"/>
                  </a:lnTo>
                  <a:lnTo>
                    <a:pt x="22" y="358"/>
                  </a:lnTo>
                  <a:lnTo>
                    <a:pt x="22" y="358"/>
                  </a:lnTo>
                  <a:lnTo>
                    <a:pt x="8" y="312"/>
                  </a:lnTo>
                  <a:lnTo>
                    <a:pt x="8" y="312"/>
                  </a:lnTo>
                  <a:lnTo>
                    <a:pt x="0" y="276"/>
                  </a:lnTo>
                  <a:lnTo>
                    <a:pt x="0" y="276"/>
                  </a:lnTo>
                  <a:lnTo>
                    <a:pt x="2" y="254"/>
                  </a:lnTo>
                  <a:lnTo>
                    <a:pt x="4" y="244"/>
                  </a:lnTo>
                  <a:lnTo>
                    <a:pt x="8" y="236"/>
                  </a:lnTo>
                  <a:lnTo>
                    <a:pt x="8" y="236"/>
                  </a:lnTo>
                  <a:lnTo>
                    <a:pt x="18" y="198"/>
                  </a:lnTo>
                  <a:lnTo>
                    <a:pt x="18" y="198"/>
                  </a:lnTo>
                  <a:lnTo>
                    <a:pt x="22" y="166"/>
                  </a:lnTo>
                  <a:lnTo>
                    <a:pt x="22" y="166"/>
                  </a:lnTo>
                  <a:lnTo>
                    <a:pt x="26" y="162"/>
                  </a:lnTo>
                  <a:lnTo>
                    <a:pt x="34" y="152"/>
                  </a:lnTo>
                  <a:lnTo>
                    <a:pt x="34" y="152"/>
                  </a:lnTo>
                  <a:lnTo>
                    <a:pt x="40" y="148"/>
                  </a:lnTo>
                  <a:lnTo>
                    <a:pt x="46" y="146"/>
                  </a:lnTo>
                  <a:lnTo>
                    <a:pt x="68" y="142"/>
                  </a:lnTo>
                  <a:lnTo>
                    <a:pt x="68" y="142"/>
                  </a:lnTo>
                  <a:lnTo>
                    <a:pt x="80" y="138"/>
                  </a:lnTo>
                  <a:lnTo>
                    <a:pt x="100" y="124"/>
                  </a:lnTo>
                  <a:lnTo>
                    <a:pt x="104" y="110"/>
                  </a:lnTo>
                  <a:lnTo>
                    <a:pt x="104" y="110"/>
                  </a:lnTo>
                  <a:lnTo>
                    <a:pt x="104" y="92"/>
                  </a:lnTo>
                  <a:lnTo>
                    <a:pt x="104" y="92"/>
                  </a:lnTo>
                  <a:lnTo>
                    <a:pt x="100" y="78"/>
                  </a:lnTo>
                  <a:lnTo>
                    <a:pt x="100" y="78"/>
                  </a:lnTo>
                  <a:lnTo>
                    <a:pt x="94" y="54"/>
                  </a:lnTo>
                  <a:lnTo>
                    <a:pt x="94" y="54"/>
                  </a:lnTo>
                  <a:lnTo>
                    <a:pt x="94" y="48"/>
                  </a:lnTo>
                  <a:lnTo>
                    <a:pt x="94" y="42"/>
                  </a:lnTo>
                  <a:lnTo>
                    <a:pt x="100" y="24"/>
                  </a:lnTo>
                  <a:lnTo>
                    <a:pt x="106" y="12"/>
                  </a:lnTo>
                  <a:lnTo>
                    <a:pt x="106" y="12"/>
                  </a:lnTo>
                  <a:lnTo>
                    <a:pt x="122" y="4"/>
                  </a:lnTo>
                  <a:lnTo>
                    <a:pt x="134" y="0"/>
                  </a:lnTo>
                  <a:lnTo>
                    <a:pt x="134" y="0"/>
                  </a:lnTo>
                  <a:lnTo>
                    <a:pt x="146" y="0"/>
                  </a:lnTo>
                  <a:lnTo>
                    <a:pt x="156" y="4"/>
                  </a:lnTo>
                  <a:lnTo>
                    <a:pt x="164" y="8"/>
                  </a:lnTo>
                  <a:lnTo>
                    <a:pt x="172" y="14"/>
                  </a:lnTo>
                  <a:lnTo>
                    <a:pt x="172" y="14"/>
                  </a:lnTo>
                  <a:lnTo>
                    <a:pt x="176" y="18"/>
                  </a:lnTo>
                  <a:lnTo>
                    <a:pt x="178" y="22"/>
                  </a:lnTo>
                  <a:lnTo>
                    <a:pt x="178" y="26"/>
                  </a:lnTo>
                  <a:lnTo>
                    <a:pt x="178" y="30"/>
                  </a:lnTo>
                  <a:lnTo>
                    <a:pt x="178" y="30"/>
                  </a:lnTo>
                  <a:lnTo>
                    <a:pt x="174" y="48"/>
                  </a:lnTo>
                  <a:lnTo>
                    <a:pt x="174" y="48"/>
                  </a:lnTo>
                  <a:lnTo>
                    <a:pt x="172" y="76"/>
                  </a:lnTo>
                  <a:lnTo>
                    <a:pt x="172" y="76"/>
                  </a:lnTo>
                  <a:lnTo>
                    <a:pt x="168" y="98"/>
                  </a:lnTo>
                  <a:lnTo>
                    <a:pt x="166" y="110"/>
                  </a:lnTo>
                  <a:lnTo>
                    <a:pt x="166" y="110"/>
                  </a:lnTo>
                  <a:lnTo>
                    <a:pt x="174" y="122"/>
                  </a:lnTo>
                  <a:lnTo>
                    <a:pt x="178" y="126"/>
                  </a:lnTo>
                  <a:lnTo>
                    <a:pt x="182" y="128"/>
                  </a:lnTo>
                  <a:lnTo>
                    <a:pt x="182" y="128"/>
                  </a:lnTo>
                  <a:lnTo>
                    <a:pt x="196" y="138"/>
                  </a:lnTo>
                  <a:lnTo>
                    <a:pt x="216" y="148"/>
                  </a:lnTo>
                  <a:lnTo>
                    <a:pt x="216" y="148"/>
                  </a:lnTo>
                  <a:lnTo>
                    <a:pt x="224" y="154"/>
                  </a:lnTo>
                  <a:lnTo>
                    <a:pt x="244" y="166"/>
                  </a:lnTo>
                  <a:lnTo>
                    <a:pt x="252" y="216"/>
                  </a:lnTo>
                  <a:lnTo>
                    <a:pt x="252" y="262"/>
                  </a:lnTo>
                  <a:close/>
                </a:path>
              </a:pathLst>
            </a:custGeom>
            <a:solidFill>
              <a:schemeClr val="accent2">
                <a:lumMod val="60000"/>
                <a:lumOff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1035" name="Freeform 11"/>
            <p:cNvSpPr>
              <a:spLocks noEditPoints="1"/>
            </p:cNvSpPr>
            <p:nvPr userDrawn="1"/>
          </p:nvSpPr>
          <p:spPr bwMode="auto">
            <a:xfrm>
              <a:off x="5966634" y="2908500"/>
              <a:ext cx="1541046" cy="3644699"/>
            </a:xfrm>
            <a:custGeom>
              <a:avLst/>
              <a:gdLst/>
              <a:ahLst/>
              <a:cxnLst>
                <a:cxn ang="0">
                  <a:pos x="60" y="20"/>
                </a:cxn>
                <a:cxn ang="0">
                  <a:pos x="86" y="0"/>
                </a:cxn>
                <a:cxn ang="0">
                  <a:pos x="126" y="10"/>
                </a:cxn>
                <a:cxn ang="0">
                  <a:pos x="152" y="46"/>
                </a:cxn>
                <a:cxn ang="0">
                  <a:pos x="150" y="72"/>
                </a:cxn>
                <a:cxn ang="0">
                  <a:pos x="132" y="88"/>
                </a:cxn>
                <a:cxn ang="0">
                  <a:pos x="130" y="100"/>
                </a:cxn>
                <a:cxn ang="0">
                  <a:pos x="100" y="136"/>
                </a:cxn>
                <a:cxn ang="0">
                  <a:pos x="106" y="146"/>
                </a:cxn>
                <a:cxn ang="0">
                  <a:pos x="120" y="150"/>
                </a:cxn>
                <a:cxn ang="0">
                  <a:pos x="146" y="194"/>
                </a:cxn>
                <a:cxn ang="0">
                  <a:pos x="170" y="264"/>
                </a:cxn>
                <a:cxn ang="0">
                  <a:pos x="196" y="354"/>
                </a:cxn>
                <a:cxn ang="0">
                  <a:pos x="304" y="556"/>
                </a:cxn>
                <a:cxn ang="0">
                  <a:pos x="320" y="618"/>
                </a:cxn>
                <a:cxn ang="0">
                  <a:pos x="314" y="696"/>
                </a:cxn>
                <a:cxn ang="0">
                  <a:pos x="314" y="784"/>
                </a:cxn>
                <a:cxn ang="0">
                  <a:pos x="318" y="806"/>
                </a:cxn>
                <a:cxn ang="0">
                  <a:pos x="372" y="850"/>
                </a:cxn>
                <a:cxn ang="0">
                  <a:pos x="378" y="856"/>
                </a:cxn>
                <a:cxn ang="0">
                  <a:pos x="344" y="876"/>
                </a:cxn>
                <a:cxn ang="0">
                  <a:pos x="280" y="870"/>
                </a:cxn>
                <a:cxn ang="0">
                  <a:pos x="254" y="864"/>
                </a:cxn>
                <a:cxn ang="0">
                  <a:pos x="248" y="838"/>
                </a:cxn>
                <a:cxn ang="0">
                  <a:pos x="254" y="818"/>
                </a:cxn>
                <a:cxn ang="0">
                  <a:pos x="260" y="766"/>
                </a:cxn>
                <a:cxn ang="0">
                  <a:pos x="264" y="640"/>
                </a:cxn>
                <a:cxn ang="0">
                  <a:pos x="254" y="606"/>
                </a:cxn>
                <a:cxn ang="0">
                  <a:pos x="232" y="608"/>
                </a:cxn>
                <a:cxn ang="0">
                  <a:pos x="126" y="672"/>
                </a:cxn>
                <a:cxn ang="0">
                  <a:pos x="124" y="790"/>
                </a:cxn>
                <a:cxn ang="0">
                  <a:pos x="134" y="830"/>
                </a:cxn>
                <a:cxn ang="0">
                  <a:pos x="162" y="880"/>
                </a:cxn>
                <a:cxn ang="0">
                  <a:pos x="144" y="894"/>
                </a:cxn>
                <a:cxn ang="0">
                  <a:pos x="102" y="892"/>
                </a:cxn>
                <a:cxn ang="0">
                  <a:pos x="76" y="880"/>
                </a:cxn>
                <a:cxn ang="0">
                  <a:pos x="70" y="868"/>
                </a:cxn>
                <a:cxn ang="0">
                  <a:pos x="76" y="830"/>
                </a:cxn>
                <a:cxn ang="0">
                  <a:pos x="68" y="722"/>
                </a:cxn>
                <a:cxn ang="0">
                  <a:pos x="66" y="632"/>
                </a:cxn>
                <a:cxn ang="0">
                  <a:pos x="56" y="614"/>
                </a:cxn>
                <a:cxn ang="0">
                  <a:pos x="60" y="572"/>
                </a:cxn>
                <a:cxn ang="0">
                  <a:pos x="58" y="484"/>
                </a:cxn>
                <a:cxn ang="0">
                  <a:pos x="6" y="374"/>
                </a:cxn>
                <a:cxn ang="0">
                  <a:pos x="4" y="178"/>
                </a:cxn>
                <a:cxn ang="0">
                  <a:pos x="10" y="150"/>
                </a:cxn>
                <a:cxn ang="0">
                  <a:pos x="18" y="114"/>
                </a:cxn>
                <a:cxn ang="0">
                  <a:pos x="28" y="94"/>
                </a:cxn>
                <a:cxn ang="0">
                  <a:pos x="38" y="80"/>
                </a:cxn>
                <a:cxn ang="0">
                  <a:pos x="44" y="50"/>
                </a:cxn>
                <a:cxn ang="0">
                  <a:pos x="38" y="284"/>
                </a:cxn>
                <a:cxn ang="0">
                  <a:pos x="42" y="370"/>
                </a:cxn>
                <a:cxn ang="0">
                  <a:pos x="54" y="422"/>
                </a:cxn>
                <a:cxn ang="0">
                  <a:pos x="70" y="390"/>
                </a:cxn>
                <a:cxn ang="0">
                  <a:pos x="74" y="340"/>
                </a:cxn>
                <a:cxn ang="0">
                  <a:pos x="50" y="262"/>
                </a:cxn>
                <a:cxn ang="0">
                  <a:pos x="44" y="242"/>
                </a:cxn>
                <a:cxn ang="0">
                  <a:pos x="38" y="266"/>
                </a:cxn>
              </a:cxnLst>
              <a:rect l="0" t="0" r="r" b="b"/>
              <a:pathLst>
                <a:path w="378" h="894">
                  <a:moveTo>
                    <a:pt x="46" y="44"/>
                  </a:moveTo>
                  <a:lnTo>
                    <a:pt x="46" y="44"/>
                  </a:lnTo>
                  <a:lnTo>
                    <a:pt x="60" y="20"/>
                  </a:lnTo>
                  <a:lnTo>
                    <a:pt x="60" y="20"/>
                  </a:lnTo>
                  <a:lnTo>
                    <a:pt x="64" y="14"/>
                  </a:lnTo>
                  <a:lnTo>
                    <a:pt x="70" y="8"/>
                  </a:lnTo>
                  <a:lnTo>
                    <a:pt x="78" y="4"/>
                  </a:lnTo>
                  <a:lnTo>
                    <a:pt x="86" y="0"/>
                  </a:lnTo>
                  <a:lnTo>
                    <a:pt x="86" y="0"/>
                  </a:lnTo>
                  <a:lnTo>
                    <a:pt x="102" y="2"/>
                  </a:lnTo>
                  <a:lnTo>
                    <a:pt x="116" y="6"/>
                  </a:lnTo>
                  <a:lnTo>
                    <a:pt x="126" y="10"/>
                  </a:lnTo>
                  <a:lnTo>
                    <a:pt x="136" y="18"/>
                  </a:lnTo>
                  <a:lnTo>
                    <a:pt x="144" y="26"/>
                  </a:lnTo>
                  <a:lnTo>
                    <a:pt x="148" y="34"/>
                  </a:lnTo>
                  <a:lnTo>
                    <a:pt x="152" y="46"/>
                  </a:lnTo>
                  <a:lnTo>
                    <a:pt x="152" y="58"/>
                  </a:lnTo>
                  <a:lnTo>
                    <a:pt x="152" y="58"/>
                  </a:lnTo>
                  <a:lnTo>
                    <a:pt x="152" y="66"/>
                  </a:lnTo>
                  <a:lnTo>
                    <a:pt x="150" y="72"/>
                  </a:lnTo>
                  <a:lnTo>
                    <a:pt x="146" y="76"/>
                  </a:lnTo>
                  <a:lnTo>
                    <a:pt x="142" y="80"/>
                  </a:lnTo>
                  <a:lnTo>
                    <a:pt x="142" y="80"/>
                  </a:lnTo>
                  <a:lnTo>
                    <a:pt x="132" y="88"/>
                  </a:lnTo>
                  <a:lnTo>
                    <a:pt x="132" y="88"/>
                  </a:lnTo>
                  <a:lnTo>
                    <a:pt x="134" y="92"/>
                  </a:lnTo>
                  <a:lnTo>
                    <a:pt x="134" y="92"/>
                  </a:lnTo>
                  <a:lnTo>
                    <a:pt x="130" y="100"/>
                  </a:lnTo>
                  <a:lnTo>
                    <a:pt x="124" y="108"/>
                  </a:lnTo>
                  <a:lnTo>
                    <a:pt x="114" y="120"/>
                  </a:lnTo>
                  <a:lnTo>
                    <a:pt x="100" y="130"/>
                  </a:lnTo>
                  <a:lnTo>
                    <a:pt x="100" y="136"/>
                  </a:lnTo>
                  <a:lnTo>
                    <a:pt x="100" y="136"/>
                  </a:lnTo>
                  <a:lnTo>
                    <a:pt x="100" y="140"/>
                  </a:lnTo>
                  <a:lnTo>
                    <a:pt x="102" y="144"/>
                  </a:lnTo>
                  <a:lnTo>
                    <a:pt x="106" y="146"/>
                  </a:lnTo>
                  <a:lnTo>
                    <a:pt x="110" y="148"/>
                  </a:lnTo>
                  <a:lnTo>
                    <a:pt x="110" y="148"/>
                  </a:lnTo>
                  <a:lnTo>
                    <a:pt x="116" y="148"/>
                  </a:lnTo>
                  <a:lnTo>
                    <a:pt x="120" y="150"/>
                  </a:lnTo>
                  <a:lnTo>
                    <a:pt x="124" y="154"/>
                  </a:lnTo>
                  <a:lnTo>
                    <a:pt x="126" y="158"/>
                  </a:lnTo>
                  <a:lnTo>
                    <a:pt x="126" y="158"/>
                  </a:lnTo>
                  <a:lnTo>
                    <a:pt x="146" y="194"/>
                  </a:lnTo>
                  <a:lnTo>
                    <a:pt x="154" y="204"/>
                  </a:lnTo>
                  <a:lnTo>
                    <a:pt x="162" y="210"/>
                  </a:lnTo>
                  <a:lnTo>
                    <a:pt x="162" y="210"/>
                  </a:lnTo>
                  <a:lnTo>
                    <a:pt x="170" y="264"/>
                  </a:lnTo>
                  <a:lnTo>
                    <a:pt x="174" y="302"/>
                  </a:lnTo>
                  <a:lnTo>
                    <a:pt x="174" y="302"/>
                  </a:lnTo>
                  <a:lnTo>
                    <a:pt x="182" y="324"/>
                  </a:lnTo>
                  <a:lnTo>
                    <a:pt x="196" y="354"/>
                  </a:lnTo>
                  <a:lnTo>
                    <a:pt x="240" y="442"/>
                  </a:lnTo>
                  <a:lnTo>
                    <a:pt x="240" y="442"/>
                  </a:lnTo>
                  <a:lnTo>
                    <a:pt x="286" y="528"/>
                  </a:lnTo>
                  <a:lnTo>
                    <a:pt x="304" y="556"/>
                  </a:lnTo>
                  <a:lnTo>
                    <a:pt x="316" y="578"/>
                  </a:lnTo>
                  <a:lnTo>
                    <a:pt x="316" y="578"/>
                  </a:lnTo>
                  <a:lnTo>
                    <a:pt x="320" y="596"/>
                  </a:lnTo>
                  <a:lnTo>
                    <a:pt x="320" y="618"/>
                  </a:lnTo>
                  <a:lnTo>
                    <a:pt x="320" y="618"/>
                  </a:lnTo>
                  <a:lnTo>
                    <a:pt x="318" y="648"/>
                  </a:lnTo>
                  <a:lnTo>
                    <a:pt x="314" y="696"/>
                  </a:lnTo>
                  <a:lnTo>
                    <a:pt x="314" y="696"/>
                  </a:lnTo>
                  <a:lnTo>
                    <a:pt x="312" y="740"/>
                  </a:lnTo>
                  <a:lnTo>
                    <a:pt x="312" y="772"/>
                  </a:lnTo>
                  <a:lnTo>
                    <a:pt x="312" y="784"/>
                  </a:lnTo>
                  <a:lnTo>
                    <a:pt x="314" y="784"/>
                  </a:lnTo>
                  <a:lnTo>
                    <a:pt x="314" y="784"/>
                  </a:lnTo>
                  <a:lnTo>
                    <a:pt x="316" y="796"/>
                  </a:lnTo>
                  <a:lnTo>
                    <a:pt x="318" y="806"/>
                  </a:lnTo>
                  <a:lnTo>
                    <a:pt x="318" y="806"/>
                  </a:lnTo>
                  <a:lnTo>
                    <a:pt x="326" y="822"/>
                  </a:lnTo>
                  <a:lnTo>
                    <a:pt x="338" y="836"/>
                  </a:lnTo>
                  <a:lnTo>
                    <a:pt x="354" y="844"/>
                  </a:lnTo>
                  <a:lnTo>
                    <a:pt x="372" y="850"/>
                  </a:lnTo>
                  <a:lnTo>
                    <a:pt x="372" y="850"/>
                  </a:lnTo>
                  <a:lnTo>
                    <a:pt x="376" y="852"/>
                  </a:lnTo>
                  <a:lnTo>
                    <a:pt x="378" y="856"/>
                  </a:lnTo>
                  <a:lnTo>
                    <a:pt x="378" y="856"/>
                  </a:lnTo>
                  <a:lnTo>
                    <a:pt x="376" y="866"/>
                  </a:lnTo>
                  <a:lnTo>
                    <a:pt x="370" y="872"/>
                  </a:lnTo>
                  <a:lnTo>
                    <a:pt x="358" y="874"/>
                  </a:lnTo>
                  <a:lnTo>
                    <a:pt x="344" y="876"/>
                  </a:lnTo>
                  <a:lnTo>
                    <a:pt x="344" y="876"/>
                  </a:lnTo>
                  <a:lnTo>
                    <a:pt x="312" y="872"/>
                  </a:lnTo>
                  <a:lnTo>
                    <a:pt x="312" y="872"/>
                  </a:lnTo>
                  <a:lnTo>
                    <a:pt x="280" y="870"/>
                  </a:lnTo>
                  <a:lnTo>
                    <a:pt x="280" y="870"/>
                  </a:lnTo>
                  <a:lnTo>
                    <a:pt x="268" y="870"/>
                  </a:lnTo>
                  <a:lnTo>
                    <a:pt x="260" y="868"/>
                  </a:lnTo>
                  <a:lnTo>
                    <a:pt x="254" y="864"/>
                  </a:lnTo>
                  <a:lnTo>
                    <a:pt x="252" y="858"/>
                  </a:lnTo>
                  <a:lnTo>
                    <a:pt x="252" y="858"/>
                  </a:lnTo>
                  <a:lnTo>
                    <a:pt x="250" y="852"/>
                  </a:lnTo>
                  <a:lnTo>
                    <a:pt x="248" y="838"/>
                  </a:lnTo>
                  <a:lnTo>
                    <a:pt x="248" y="838"/>
                  </a:lnTo>
                  <a:lnTo>
                    <a:pt x="250" y="828"/>
                  </a:lnTo>
                  <a:lnTo>
                    <a:pt x="254" y="818"/>
                  </a:lnTo>
                  <a:lnTo>
                    <a:pt x="254" y="818"/>
                  </a:lnTo>
                  <a:lnTo>
                    <a:pt x="260" y="804"/>
                  </a:lnTo>
                  <a:lnTo>
                    <a:pt x="260" y="804"/>
                  </a:lnTo>
                  <a:lnTo>
                    <a:pt x="260" y="766"/>
                  </a:lnTo>
                  <a:lnTo>
                    <a:pt x="260" y="766"/>
                  </a:lnTo>
                  <a:lnTo>
                    <a:pt x="262" y="702"/>
                  </a:lnTo>
                  <a:lnTo>
                    <a:pt x="262" y="702"/>
                  </a:lnTo>
                  <a:lnTo>
                    <a:pt x="264" y="640"/>
                  </a:lnTo>
                  <a:lnTo>
                    <a:pt x="264" y="640"/>
                  </a:lnTo>
                  <a:lnTo>
                    <a:pt x="262" y="624"/>
                  </a:lnTo>
                  <a:lnTo>
                    <a:pt x="258" y="610"/>
                  </a:lnTo>
                  <a:lnTo>
                    <a:pt x="258" y="610"/>
                  </a:lnTo>
                  <a:lnTo>
                    <a:pt x="254" y="606"/>
                  </a:lnTo>
                  <a:lnTo>
                    <a:pt x="246" y="606"/>
                  </a:lnTo>
                  <a:lnTo>
                    <a:pt x="246" y="606"/>
                  </a:lnTo>
                  <a:lnTo>
                    <a:pt x="232" y="608"/>
                  </a:lnTo>
                  <a:lnTo>
                    <a:pt x="232" y="608"/>
                  </a:lnTo>
                  <a:lnTo>
                    <a:pt x="136" y="628"/>
                  </a:lnTo>
                  <a:lnTo>
                    <a:pt x="136" y="628"/>
                  </a:lnTo>
                  <a:lnTo>
                    <a:pt x="130" y="648"/>
                  </a:lnTo>
                  <a:lnTo>
                    <a:pt x="126" y="672"/>
                  </a:lnTo>
                  <a:lnTo>
                    <a:pt x="124" y="702"/>
                  </a:lnTo>
                  <a:lnTo>
                    <a:pt x="124" y="736"/>
                  </a:lnTo>
                  <a:lnTo>
                    <a:pt x="124" y="736"/>
                  </a:lnTo>
                  <a:lnTo>
                    <a:pt x="124" y="790"/>
                  </a:lnTo>
                  <a:lnTo>
                    <a:pt x="124" y="790"/>
                  </a:lnTo>
                  <a:lnTo>
                    <a:pt x="126" y="806"/>
                  </a:lnTo>
                  <a:lnTo>
                    <a:pt x="130" y="818"/>
                  </a:lnTo>
                  <a:lnTo>
                    <a:pt x="134" y="830"/>
                  </a:lnTo>
                  <a:lnTo>
                    <a:pt x="140" y="840"/>
                  </a:lnTo>
                  <a:lnTo>
                    <a:pt x="140" y="840"/>
                  </a:lnTo>
                  <a:lnTo>
                    <a:pt x="152" y="860"/>
                  </a:lnTo>
                  <a:lnTo>
                    <a:pt x="162" y="880"/>
                  </a:lnTo>
                  <a:lnTo>
                    <a:pt x="162" y="880"/>
                  </a:lnTo>
                  <a:lnTo>
                    <a:pt x="160" y="886"/>
                  </a:lnTo>
                  <a:lnTo>
                    <a:pt x="154" y="892"/>
                  </a:lnTo>
                  <a:lnTo>
                    <a:pt x="144" y="894"/>
                  </a:lnTo>
                  <a:lnTo>
                    <a:pt x="132" y="894"/>
                  </a:lnTo>
                  <a:lnTo>
                    <a:pt x="132" y="894"/>
                  </a:lnTo>
                  <a:lnTo>
                    <a:pt x="116" y="894"/>
                  </a:lnTo>
                  <a:lnTo>
                    <a:pt x="102" y="892"/>
                  </a:lnTo>
                  <a:lnTo>
                    <a:pt x="90" y="888"/>
                  </a:lnTo>
                  <a:lnTo>
                    <a:pt x="80" y="882"/>
                  </a:lnTo>
                  <a:lnTo>
                    <a:pt x="80" y="882"/>
                  </a:lnTo>
                  <a:lnTo>
                    <a:pt x="76" y="880"/>
                  </a:lnTo>
                  <a:lnTo>
                    <a:pt x="74" y="876"/>
                  </a:lnTo>
                  <a:lnTo>
                    <a:pt x="72" y="872"/>
                  </a:lnTo>
                  <a:lnTo>
                    <a:pt x="70" y="868"/>
                  </a:lnTo>
                  <a:lnTo>
                    <a:pt x="70" y="868"/>
                  </a:lnTo>
                  <a:lnTo>
                    <a:pt x="74" y="848"/>
                  </a:lnTo>
                  <a:lnTo>
                    <a:pt x="74" y="848"/>
                  </a:lnTo>
                  <a:lnTo>
                    <a:pt x="76" y="830"/>
                  </a:lnTo>
                  <a:lnTo>
                    <a:pt x="76" y="830"/>
                  </a:lnTo>
                  <a:lnTo>
                    <a:pt x="72" y="776"/>
                  </a:lnTo>
                  <a:lnTo>
                    <a:pt x="72" y="776"/>
                  </a:lnTo>
                  <a:lnTo>
                    <a:pt x="68" y="722"/>
                  </a:lnTo>
                  <a:lnTo>
                    <a:pt x="68" y="722"/>
                  </a:lnTo>
                  <a:lnTo>
                    <a:pt x="70" y="676"/>
                  </a:lnTo>
                  <a:lnTo>
                    <a:pt x="74" y="632"/>
                  </a:lnTo>
                  <a:lnTo>
                    <a:pt x="74" y="632"/>
                  </a:lnTo>
                  <a:lnTo>
                    <a:pt x="66" y="632"/>
                  </a:lnTo>
                  <a:lnTo>
                    <a:pt x="60" y="628"/>
                  </a:lnTo>
                  <a:lnTo>
                    <a:pt x="56" y="622"/>
                  </a:lnTo>
                  <a:lnTo>
                    <a:pt x="56" y="614"/>
                  </a:lnTo>
                  <a:lnTo>
                    <a:pt x="56" y="614"/>
                  </a:lnTo>
                  <a:lnTo>
                    <a:pt x="58" y="594"/>
                  </a:lnTo>
                  <a:lnTo>
                    <a:pt x="58" y="594"/>
                  </a:lnTo>
                  <a:lnTo>
                    <a:pt x="60" y="572"/>
                  </a:lnTo>
                  <a:lnTo>
                    <a:pt x="60" y="572"/>
                  </a:lnTo>
                  <a:lnTo>
                    <a:pt x="58" y="528"/>
                  </a:lnTo>
                  <a:lnTo>
                    <a:pt x="58" y="528"/>
                  </a:lnTo>
                  <a:lnTo>
                    <a:pt x="58" y="484"/>
                  </a:lnTo>
                  <a:lnTo>
                    <a:pt x="58" y="484"/>
                  </a:lnTo>
                  <a:lnTo>
                    <a:pt x="46" y="462"/>
                  </a:lnTo>
                  <a:lnTo>
                    <a:pt x="24" y="418"/>
                  </a:lnTo>
                  <a:lnTo>
                    <a:pt x="24" y="418"/>
                  </a:lnTo>
                  <a:lnTo>
                    <a:pt x="6" y="374"/>
                  </a:lnTo>
                  <a:lnTo>
                    <a:pt x="0" y="356"/>
                  </a:lnTo>
                  <a:lnTo>
                    <a:pt x="0" y="184"/>
                  </a:lnTo>
                  <a:lnTo>
                    <a:pt x="0" y="184"/>
                  </a:lnTo>
                  <a:lnTo>
                    <a:pt x="4" y="178"/>
                  </a:lnTo>
                  <a:lnTo>
                    <a:pt x="6" y="170"/>
                  </a:lnTo>
                  <a:lnTo>
                    <a:pt x="8" y="160"/>
                  </a:lnTo>
                  <a:lnTo>
                    <a:pt x="10" y="150"/>
                  </a:lnTo>
                  <a:lnTo>
                    <a:pt x="10" y="150"/>
                  </a:lnTo>
                  <a:lnTo>
                    <a:pt x="10" y="140"/>
                  </a:lnTo>
                  <a:lnTo>
                    <a:pt x="12" y="130"/>
                  </a:lnTo>
                  <a:lnTo>
                    <a:pt x="14" y="120"/>
                  </a:lnTo>
                  <a:lnTo>
                    <a:pt x="18" y="114"/>
                  </a:lnTo>
                  <a:lnTo>
                    <a:pt x="18" y="114"/>
                  </a:lnTo>
                  <a:lnTo>
                    <a:pt x="24" y="102"/>
                  </a:lnTo>
                  <a:lnTo>
                    <a:pt x="28" y="94"/>
                  </a:lnTo>
                  <a:lnTo>
                    <a:pt x="28" y="94"/>
                  </a:lnTo>
                  <a:lnTo>
                    <a:pt x="28" y="88"/>
                  </a:lnTo>
                  <a:lnTo>
                    <a:pt x="30" y="84"/>
                  </a:lnTo>
                  <a:lnTo>
                    <a:pt x="34" y="80"/>
                  </a:lnTo>
                  <a:lnTo>
                    <a:pt x="38" y="80"/>
                  </a:lnTo>
                  <a:lnTo>
                    <a:pt x="40" y="78"/>
                  </a:lnTo>
                  <a:lnTo>
                    <a:pt x="40" y="78"/>
                  </a:lnTo>
                  <a:lnTo>
                    <a:pt x="42" y="58"/>
                  </a:lnTo>
                  <a:lnTo>
                    <a:pt x="44" y="50"/>
                  </a:lnTo>
                  <a:lnTo>
                    <a:pt x="46" y="44"/>
                  </a:lnTo>
                  <a:lnTo>
                    <a:pt x="46" y="44"/>
                  </a:lnTo>
                  <a:close/>
                  <a:moveTo>
                    <a:pt x="38" y="284"/>
                  </a:moveTo>
                  <a:lnTo>
                    <a:pt x="38" y="284"/>
                  </a:lnTo>
                  <a:lnTo>
                    <a:pt x="36" y="302"/>
                  </a:lnTo>
                  <a:lnTo>
                    <a:pt x="36" y="302"/>
                  </a:lnTo>
                  <a:lnTo>
                    <a:pt x="38" y="332"/>
                  </a:lnTo>
                  <a:lnTo>
                    <a:pt x="42" y="370"/>
                  </a:lnTo>
                  <a:lnTo>
                    <a:pt x="42" y="370"/>
                  </a:lnTo>
                  <a:lnTo>
                    <a:pt x="46" y="392"/>
                  </a:lnTo>
                  <a:lnTo>
                    <a:pt x="48" y="410"/>
                  </a:lnTo>
                  <a:lnTo>
                    <a:pt x="54" y="422"/>
                  </a:lnTo>
                  <a:lnTo>
                    <a:pt x="58" y="428"/>
                  </a:lnTo>
                  <a:lnTo>
                    <a:pt x="58" y="428"/>
                  </a:lnTo>
                  <a:lnTo>
                    <a:pt x="64" y="410"/>
                  </a:lnTo>
                  <a:lnTo>
                    <a:pt x="70" y="390"/>
                  </a:lnTo>
                  <a:lnTo>
                    <a:pt x="74" y="368"/>
                  </a:lnTo>
                  <a:lnTo>
                    <a:pt x="74" y="346"/>
                  </a:lnTo>
                  <a:lnTo>
                    <a:pt x="74" y="340"/>
                  </a:lnTo>
                  <a:lnTo>
                    <a:pt x="74" y="340"/>
                  </a:lnTo>
                  <a:lnTo>
                    <a:pt x="66" y="328"/>
                  </a:lnTo>
                  <a:lnTo>
                    <a:pt x="60" y="312"/>
                  </a:lnTo>
                  <a:lnTo>
                    <a:pt x="54" y="290"/>
                  </a:lnTo>
                  <a:lnTo>
                    <a:pt x="50" y="262"/>
                  </a:lnTo>
                  <a:lnTo>
                    <a:pt x="50" y="262"/>
                  </a:lnTo>
                  <a:lnTo>
                    <a:pt x="48" y="248"/>
                  </a:lnTo>
                  <a:lnTo>
                    <a:pt x="46" y="244"/>
                  </a:lnTo>
                  <a:lnTo>
                    <a:pt x="44" y="242"/>
                  </a:lnTo>
                  <a:lnTo>
                    <a:pt x="44" y="242"/>
                  </a:lnTo>
                  <a:lnTo>
                    <a:pt x="42" y="258"/>
                  </a:lnTo>
                  <a:lnTo>
                    <a:pt x="38" y="266"/>
                  </a:lnTo>
                  <a:lnTo>
                    <a:pt x="38" y="266"/>
                  </a:lnTo>
                  <a:lnTo>
                    <a:pt x="38" y="284"/>
                  </a:lnTo>
                  <a:lnTo>
                    <a:pt x="38" y="284"/>
                  </a:lnTo>
                  <a:close/>
                </a:path>
              </a:pathLst>
            </a:custGeom>
            <a:solidFill>
              <a:schemeClr val="accent2">
                <a:lumMod val="20000"/>
                <a:lumOff val="8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1038" name="Freeform 14"/>
            <p:cNvSpPr>
              <a:spLocks noEditPoints="1"/>
            </p:cNvSpPr>
            <p:nvPr userDrawn="1"/>
          </p:nvSpPr>
          <p:spPr bwMode="auto">
            <a:xfrm>
              <a:off x="7364125" y="2879927"/>
              <a:ext cx="872442" cy="3644697"/>
            </a:xfrm>
            <a:custGeom>
              <a:avLst/>
              <a:gdLst/>
              <a:ahLst/>
              <a:cxnLst>
                <a:cxn ang="0">
                  <a:pos x="210" y="154"/>
                </a:cxn>
                <a:cxn ang="0">
                  <a:pos x="200" y="164"/>
                </a:cxn>
                <a:cxn ang="0">
                  <a:pos x="210" y="168"/>
                </a:cxn>
                <a:cxn ang="0">
                  <a:pos x="204" y="210"/>
                </a:cxn>
                <a:cxn ang="0">
                  <a:pos x="210" y="310"/>
                </a:cxn>
                <a:cxn ang="0">
                  <a:pos x="204" y="322"/>
                </a:cxn>
                <a:cxn ang="0">
                  <a:pos x="200" y="394"/>
                </a:cxn>
                <a:cxn ang="0">
                  <a:pos x="192" y="422"/>
                </a:cxn>
                <a:cxn ang="0">
                  <a:pos x="200" y="470"/>
                </a:cxn>
                <a:cxn ang="0">
                  <a:pos x="180" y="492"/>
                </a:cxn>
                <a:cxn ang="0">
                  <a:pos x="168" y="554"/>
                </a:cxn>
                <a:cxn ang="0">
                  <a:pos x="166" y="650"/>
                </a:cxn>
                <a:cxn ang="0">
                  <a:pos x="170" y="798"/>
                </a:cxn>
                <a:cxn ang="0">
                  <a:pos x="182" y="834"/>
                </a:cxn>
                <a:cxn ang="0">
                  <a:pos x="170" y="874"/>
                </a:cxn>
                <a:cxn ang="0">
                  <a:pos x="164" y="872"/>
                </a:cxn>
                <a:cxn ang="0">
                  <a:pos x="160" y="862"/>
                </a:cxn>
                <a:cxn ang="0">
                  <a:pos x="146" y="894"/>
                </a:cxn>
                <a:cxn ang="0">
                  <a:pos x="138" y="876"/>
                </a:cxn>
                <a:cxn ang="0">
                  <a:pos x="130" y="864"/>
                </a:cxn>
                <a:cxn ang="0">
                  <a:pos x="106" y="892"/>
                </a:cxn>
                <a:cxn ang="0">
                  <a:pos x="78" y="894"/>
                </a:cxn>
                <a:cxn ang="0">
                  <a:pos x="66" y="878"/>
                </a:cxn>
                <a:cxn ang="0">
                  <a:pos x="82" y="872"/>
                </a:cxn>
                <a:cxn ang="0">
                  <a:pos x="94" y="850"/>
                </a:cxn>
                <a:cxn ang="0">
                  <a:pos x="98" y="820"/>
                </a:cxn>
                <a:cxn ang="0">
                  <a:pos x="82" y="738"/>
                </a:cxn>
                <a:cxn ang="0">
                  <a:pos x="72" y="666"/>
                </a:cxn>
                <a:cxn ang="0">
                  <a:pos x="42" y="526"/>
                </a:cxn>
                <a:cxn ang="0">
                  <a:pos x="28" y="486"/>
                </a:cxn>
                <a:cxn ang="0">
                  <a:pos x="4" y="456"/>
                </a:cxn>
                <a:cxn ang="0">
                  <a:pos x="0" y="404"/>
                </a:cxn>
                <a:cxn ang="0">
                  <a:pos x="30" y="310"/>
                </a:cxn>
                <a:cxn ang="0">
                  <a:pos x="32" y="278"/>
                </a:cxn>
                <a:cxn ang="0">
                  <a:pos x="40" y="248"/>
                </a:cxn>
                <a:cxn ang="0">
                  <a:pos x="32" y="226"/>
                </a:cxn>
                <a:cxn ang="0">
                  <a:pos x="50" y="198"/>
                </a:cxn>
                <a:cxn ang="0">
                  <a:pos x="54" y="180"/>
                </a:cxn>
                <a:cxn ang="0">
                  <a:pos x="44" y="146"/>
                </a:cxn>
                <a:cxn ang="0">
                  <a:pos x="34" y="96"/>
                </a:cxn>
                <a:cxn ang="0">
                  <a:pos x="24" y="50"/>
                </a:cxn>
                <a:cxn ang="0">
                  <a:pos x="54" y="16"/>
                </a:cxn>
                <a:cxn ang="0">
                  <a:pos x="74" y="6"/>
                </a:cxn>
                <a:cxn ang="0">
                  <a:pos x="102" y="0"/>
                </a:cxn>
                <a:cxn ang="0">
                  <a:pos x="124" y="12"/>
                </a:cxn>
                <a:cxn ang="0">
                  <a:pos x="156" y="52"/>
                </a:cxn>
                <a:cxn ang="0">
                  <a:pos x="166" y="84"/>
                </a:cxn>
                <a:cxn ang="0">
                  <a:pos x="178" y="118"/>
                </a:cxn>
                <a:cxn ang="0">
                  <a:pos x="192" y="140"/>
                </a:cxn>
                <a:cxn ang="0">
                  <a:pos x="206" y="146"/>
                </a:cxn>
                <a:cxn ang="0">
                  <a:pos x="146" y="770"/>
                </a:cxn>
                <a:cxn ang="0">
                  <a:pos x="132" y="710"/>
                </a:cxn>
                <a:cxn ang="0">
                  <a:pos x="126" y="734"/>
                </a:cxn>
                <a:cxn ang="0">
                  <a:pos x="128" y="788"/>
                </a:cxn>
                <a:cxn ang="0">
                  <a:pos x="140" y="810"/>
                </a:cxn>
                <a:cxn ang="0">
                  <a:pos x="146" y="780"/>
                </a:cxn>
                <a:cxn ang="0">
                  <a:pos x="176" y="324"/>
                </a:cxn>
                <a:cxn ang="0">
                  <a:pos x="166" y="262"/>
                </a:cxn>
                <a:cxn ang="0">
                  <a:pos x="142" y="304"/>
                </a:cxn>
                <a:cxn ang="0">
                  <a:pos x="138" y="318"/>
                </a:cxn>
                <a:cxn ang="0">
                  <a:pos x="140" y="338"/>
                </a:cxn>
                <a:cxn ang="0">
                  <a:pos x="172" y="380"/>
                </a:cxn>
                <a:cxn ang="0">
                  <a:pos x="176" y="324"/>
                </a:cxn>
              </a:cxnLst>
              <a:rect l="0" t="0" r="r" b="b"/>
              <a:pathLst>
                <a:path w="214" h="894">
                  <a:moveTo>
                    <a:pt x="214" y="148"/>
                  </a:moveTo>
                  <a:lnTo>
                    <a:pt x="214" y="148"/>
                  </a:lnTo>
                  <a:lnTo>
                    <a:pt x="210" y="154"/>
                  </a:lnTo>
                  <a:lnTo>
                    <a:pt x="210" y="154"/>
                  </a:lnTo>
                  <a:lnTo>
                    <a:pt x="204" y="158"/>
                  </a:lnTo>
                  <a:lnTo>
                    <a:pt x="204" y="158"/>
                  </a:lnTo>
                  <a:lnTo>
                    <a:pt x="200" y="162"/>
                  </a:lnTo>
                  <a:lnTo>
                    <a:pt x="200" y="164"/>
                  </a:lnTo>
                  <a:lnTo>
                    <a:pt x="200" y="164"/>
                  </a:lnTo>
                  <a:lnTo>
                    <a:pt x="202" y="166"/>
                  </a:lnTo>
                  <a:lnTo>
                    <a:pt x="210" y="168"/>
                  </a:lnTo>
                  <a:lnTo>
                    <a:pt x="210" y="168"/>
                  </a:lnTo>
                  <a:lnTo>
                    <a:pt x="200" y="180"/>
                  </a:lnTo>
                  <a:lnTo>
                    <a:pt x="200" y="180"/>
                  </a:lnTo>
                  <a:lnTo>
                    <a:pt x="202" y="194"/>
                  </a:lnTo>
                  <a:lnTo>
                    <a:pt x="204" y="210"/>
                  </a:lnTo>
                  <a:lnTo>
                    <a:pt x="204" y="210"/>
                  </a:lnTo>
                  <a:lnTo>
                    <a:pt x="208" y="260"/>
                  </a:lnTo>
                  <a:lnTo>
                    <a:pt x="208" y="260"/>
                  </a:lnTo>
                  <a:lnTo>
                    <a:pt x="210" y="310"/>
                  </a:lnTo>
                  <a:lnTo>
                    <a:pt x="210" y="310"/>
                  </a:lnTo>
                  <a:lnTo>
                    <a:pt x="208" y="316"/>
                  </a:lnTo>
                  <a:lnTo>
                    <a:pt x="204" y="322"/>
                  </a:lnTo>
                  <a:lnTo>
                    <a:pt x="204" y="322"/>
                  </a:lnTo>
                  <a:lnTo>
                    <a:pt x="204" y="366"/>
                  </a:lnTo>
                  <a:lnTo>
                    <a:pt x="204" y="366"/>
                  </a:lnTo>
                  <a:lnTo>
                    <a:pt x="202" y="382"/>
                  </a:lnTo>
                  <a:lnTo>
                    <a:pt x="200" y="394"/>
                  </a:lnTo>
                  <a:lnTo>
                    <a:pt x="196" y="404"/>
                  </a:lnTo>
                  <a:lnTo>
                    <a:pt x="192" y="410"/>
                  </a:lnTo>
                  <a:lnTo>
                    <a:pt x="192" y="410"/>
                  </a:lnTo>
                  <a:lnTo>
                    <a:pt x="192" y="422"/>
                  </a:lnTo>
                  <a:lnTo>
                    <a:pt x="192" y="422"/>
                  </a:lnTo>
                  <a:lnTo>
                    <a:pt x="198" y="446"/>
                  </a:lnTo>
                  <a:lnTo>
                    <a:pt x="200" y="448"/>
                  </a:lnTo>
                  <a:lnTo>
                    <a:pt x="200" y="470"/>
                  </a:lnTo>
                  <a:lnTo>
                    <a:pt x="200" y="470"/>
                  </a:lnTo>
                  <a:lnTo>
                    <a:pt x="194" y="480"/>
                  </a:lnTo>
                  <a:lnTo>
                    <a:pt x="188" y="486"/>
                  </a:lnTo>
                  <a:lnTo>
                    <a:pt x="180" y="492"/>
                  </a:lnTo>
                  <a:lnTo>
                    <a:pt x="170" y="496"/>
                  </a:lnTo>
                  <a:lnTo>
                    <a:pt x="170" y="496"/>
                  </a:lnTo>
                  <a:lnTo>
                    <a:pt x="168" y="554"/>
                  </a:lnTo>
                  <a:lnTo>
                    <a:pt x="168" y="554"/>
                  </a:lnTo>
                  <a:lnTo>
                    <a:pt x="164" y="612"/>
                  </a:lnTo>
                  <a:lnTo>
                    <a:pt x="164" y="612"/>
                  </a:lnTo>
                  <a:lnTo>
                    <a:pt x="166" y="650"/>
                  </a:lnTo>
                  <a:lnTo>
                    <a:pt x="166" y="650"/>
                  </a:lnTo>
                  <a:lnTo>
                    <a:pt x="168" y="688"/>
                  </a:lnTo>
                  <a:lnTo>
                    <a:pt x="168" y="688"/>
                  </a:lnTo>
                  <a:lnTo>
                    <a:pt x="168" y="734"/>
                  </a:lnTo>
                  <a:lnTo>
                    <a:pt x="170" y="798"/>
                  </a:lnTo>
                  <a:lnTo>
                    <a:pt x="172" y="800"/>
                  </a:lnTo>
                  <a:lnTo>
                    <a:pt x="172" y="800"/>
                  </a:lnTo>
                  <a:lnTo>
                    <a:pt x="182" y="834"/>
                  </a:lnTo>
                  <a:lnTo>
                    <a:pt x="182" y="834"/>
                  </a:lnTo>
                  <a:lnTo>
                    <a:pt x="174" y="852"/>
                  </a:lnTo>
                  <a:lnTo>
                    <a:pt x="170" y="868"/>
                  </a:lnTo>
                  <a:lnTo>
                    <a:pt x="170" y="868"/>
                  </a:lnTo>
                  <a:lnTo>
                    <a:pt x="170" y="874"/>
                  </a:lnTo>
                  <a:lnTo>
                    <a:pt x="168" y="876"/>
                  </a:lnTo>
                  <a:lnTo>
                    <a:pt x="168" y="876"/>
                  </a:lnTo>
                  <a:lnTo>
                    <a:pt x="166" y="874"/>
                  </a:lnTo>
                  <a:lnTo>
                    <a:pt x="164" y="872"/>
                  </a:lnTo>
                  <a:lnTo>
                    <a:pt x="164" y="872"/>
                  </a:lnTo>
                  <a:lnTo>
                    <a:pt x="164" y="866"/>
                  </a:lnTo>
                  <a:lnTo>
                    <a:pt x="160" y="862"/>
                  </a:lnTo>
                  <a:lnTo>
                    <a:pt x="160" y="862"/>
                  </a:lnTo>
                  <a:lnTo>
                    <a:pt x="146" y="870"/>
                  </a:lnTo>
                  <a:lnTo>
                    <a:pt x="146" y="872"/>
                  </a:lnTo>
                  <a:lnTo>
                    <a:pt x="146" y="894"/>
                  </a:lnTo>
                  <a:lnTo>
                    <a:pt x="146" y="894"/>
                  </a:lnTo>
                  <a:lnTo>
                    <a:pt x="140" y="894"/>
                  </a:lnTo>
                  <a:lnTo>
                    <a:pt x="138" y="890"/>
                  </a:lnTo>
                  <a:lnTo>
                    <a:pt x="138" y="890"/>
                  </a:lnTo>
                  <a:lnTo>
                    <a:pt x="138" y="876"/>
                  </a:lnTo>
                  <a:lnTo>
                    <a:pt x="138" y="876"/>
                  </a:lnTo>
                  <a:lnTo>
                    <a:pt x="136" y="868"/>
                  </a:lnTo>
                  <a:lnTo>
                    <a:pt x="130" y="864"/>
                  </a:lnTo>
                  <a:lnTo>
                    <a:pt x="130" y="864"/>
                  </a:lnTo>
                  <a:lnTo>
                    <a:pt x="118" y="880"/>
                  </a:lnTo>
                  <a:lnTo>
                    <a:pt x="118" y="880"/>
                  </a:lnTo>
                  <a:lnTo>
                    <a:pt x="112" y="886"/>
                  </a:lnTo>
                  <a:lnTo>
                    <a:pt x="106" y="892"/>
                  </a:lnTo>
                  <a:lnTo>
                    <a:pt x="98" y="894"/>
                  </a:lnTo>
                  <a:lnTo>
                    <a:pt x="90" y="894"/>
                  </a:lnTo>
                  <a:lnTo>
                    <a:pt x="90" y="894"/>
                  </a:lnTo>
                  <a:lnTo>
                    <a:pt x="78" y="894"/>
                  </a:lnTo>
                  <a:lnTo>
                    <a:pt x="70" y="888"/>
                  </a:lnTo>
                  <a:lnTo>
                    <a:pt x="66" y="882"/>
                  </a:lnTo>
                  <a:lnTo>
                    <a:pt x="66" y="882"/>
                  </a:lnTo>
                  <a:lnTo>
                    <a:pt x="66" y="878"/>
                  </a:lnTo>
                  <a:lnTo>
                    <a:pt x="66" y="878"/>
                  </a:lnTo>
                  <a:lnTo>
                    <a:pt x="70" y="874"/>
                  </a:lnTo>
                  <a:lnTo>
                    <a:pt x="70" y="874"/>
                  </a:lnTo>
                  <a:lnTo>
                    <a:pt x="82" y="872"/>
                  </a:lnTo>
                  <a:lnTo>
                    <a:pt x="82" y="872"/>
                  </a:lnTo>
                  <a:lnTo>
                    <a:pt x="86" y="870"/>
                  </a:lnTo>
                  <a:lnTo>
                    <a:pt x="88" y="866"/>
                  </a:lnTo>
                  <a:lnTo>
                    <a:pt x="94" y="850"/>
                  </a:lnTo>
                  <a:lnTo>
                    <a:pt x="94" y="850"/>
                  </a:lnTo>
                  <a:lnTo>
                    <a:pt x="98" y="834"/>
                  </a:lnTo>
                  <a:lnTo>
                    <a:pt x="98" y="820"/>
                  </a:lnTo>
                  <a:lnTo>
                    <a:pt x="98" y="820"/>
                  </a:lnTo>
                  <a:lnTo>
                    <a:pt x="98" y="802"/>
                  </a:lnTo>
                  <a:lnTo>
                    <a:pt x="94" y="782"/>
                  </a:lnTo>
                  <a:lnTo>
                    <a:pt x="90" y="762"/>
                  </a:lnTo>
                  <a:lnTo>
                    <a:pt x="82" y="738"/>
                  </a:lnTo>
                  <a:lnTo>
                    <a:pt x="82" y="738"/>
                  </a:lnTo>
                  <a:lnTo>
                    <a:pt x="78" y="708"/>
                  </a:lnTo>
                  <a:lnTo>
                    <a:pt x="72" y="666"/>
                  </a:lnTo>
                  <a:lnTo>
                    <a:pt x="72" y="666"/>
                  </a:lnTo>
                  <a:lnTo>
                    <a:pt x="50" y="588"/>
                  </a:lnTo>
                  <a:lnTo>
                    <a:pt x="50" y="588"/>
                  </a:lnTo>
                  <a:lnTo>
                    <a:pt x="46" y="562"/>
                  </a:lnTo>
                  <a:lnTo>
                    <a:pt x="42" y="526"/>
                  </a:lnTo>
                  <a:lnTo>
                    <a:pt x="42" y="526"/>
                  </a:lnTo>
                  <a:lnTo>
                    <a:pt x="30" y="488"/>
                  </a:lnTo>
                  <a:lnTo>
                    <a:pt x="28" y="486"/>
                  </a:lnTo>
                  <a:lnTo>
                    <a:pt x="28" y="486"/>
                  </a:lnTo>
                  <a:lnTo>
                    <a:pt x="14" y="484"/>
                  </a:lnTo>
                  <a:lnTo>
                    <a:pt x="14" y="484"/>
                  </a:lnTo>
                  <a:lnTo>
                    <a:pt x="8" y="472"/>
                  </a:lnTo>
                  <a:lnTo>
                    <a:pt x="4" y="456"/>
                  </a:lnTo>
                  <a:lnTo>
                    <a:pt x="2" y="438"/>
                  </a:lnTo>
                  <a:lnTo>
                    <a:pt x="0" y="418"/>
                  </a:lnTo>
                  <a:lnTo>
                    <a:pt x="0" y="404"/>
                  </a:lnTo>
                  <a:lnTo>
                    <a:pt x="0" y="404"/>
                  </a:lnTo>
                  <a:lnTo>
                    <a:pt x="16" y="358"/>
                  </a:lnTo>
                  <a:lnTo>
                    <a:pt x="16" y="358"/>
                  </a:lnTo>
                  <a:lnTo>
                    <a:pt x="30" y="310"/>
                  </a:lnTo>
                  <a:lnTo>
                    <a:pt x="30" y="310"/>
                  </a:lnTo>
                  <a:lnTo>
                    <a:pt x="32" y="300"/>
                  </a:lnTo>
                  <a:lnTo>
                    <a:pt x="32" y="300"/>
                  </a:lnTo>
                  <a:lnTo>
                    <a:pt x="32" y="278"/>
                  </a:lnTo>
                  <a:lnTo>
                    <a:pt x="32" y="278"/>
                  </a:lnTo>
                  <a:lnTo>
                    <a:pt x="32" y="270"/>
                  </a:lnTo>
                  <a:lnTo>
                    <a:pt x="36" y="262"/>
                  </a:lnTo>
                  <a:lnTo>
                    <a:pt x="36" y="262"/>
                  </a:lnTo>
                  <a:lnTo>
                    <a:pt x="40" y="248"/>
                  </a:lnTo>
                  <a:lnTo>
                    <a:pt x="40" y="248"/>
                  </a:lnTo>
                  <a:lnTo>
                    <a:pt x="32" y="232"/>
                  </a:lnTo>
                  <a:lnTo>
                    <a:pt x="32" y="226"/>
                  </a:lnTo>
                  <a:lnTo>
                    <a:pt x="32" y="226"/>
                  </a:lnTo>
                  <a:lnTo>
                    <a:pt x="32" y="216"/>
                  </a:lnTo>
                  <a:lnTo>
                    <a:pt x="36" y="208"/>
                  </a:lnTo>
                  <a:lnTo>
                    <a:pt x="42" y="202"/>
                  </a:lnTo>
                  <a:lnTo>
                    <a:pt x="50" y="198"/>
                  </a:lnTo>
                  <a:lnTo>
                    <a:pt x="50" y="198"/>
                  </a:lnTo>
                  <a:lnTo>
                    <a:pt x="52" y="190"/>
                  </a:lnTo>
                  <a:lnTo>
                    <a:pt x="54" y="180"/>
                  </a:lnTo>
                  <a:lnTo>
                    <a:pt x="54" y="180"/>
                  </a:lnTo>
                  <a:lnTo>
                    <a:pt x="52" y="170"/>
                  </a:lnTo>
                  <a:lnTo>
                    <a:pt x="48" y="158"/>
                  </a:lnTo>
                  <a:lnTo>
                    <a:pt x="48" y="158"/>
                  </a:lnTo>
                  <a:lnTo>
                    <a:pt x="44" y="146"/>
                  </a:lnTo>
                  <a:lnTo>
                    <a:pt x="42" y="136"/>
                  </a:lnTo>
                  <a:lnTo>
                    <a:pt x="42" y="136"/>
                  </a:lnTo>
                  <a:lnTo>
                    <a:pt x="40" y="118"/>
                  </a:lnTo>
                  <a:lnTo>
                    <a:pt x="34" y="96"/>
                  </a:lnTo>
                  <a:lnTo>
                    <a:pt x="34" y="96"/>
                  </a:lnTo>
                  <a:lnTo>
                    <a:pt x="26" y="76"/>
                  </a:lnTo>
                  <a:lnTo>
                    <a:pt x="24" y="54"/>
                  </a:lnTo>
                  <a:lnTo>
                    <a:pt x="24" y="50"/>
                  </a:lnTo>
                  <a:lnTo>
                    <a:pt x="24" y="50"/>
                  </a:lnTo>
                  <a:lnTo>
                    <a:pt x="32" y="38"/>
                  </a:lnTo>
                  <a:lnTo>
                    <a:pt x="42" y="26"/>
                  </a:lnTo>
                  <a:lnTo>
                    <a:pt x="54" y="16"/>
                  </a:lnTo>
                  <a:lnTo>
                    <a:pt x="66" y="8"/>
                  </a:lnTo>
                  <a:lnTo>
                    <a:pt x="66" y="6"/>
                  </a:lnTo>
                  <a:lnTo>
                    <a:pt x="66" y="6"/>
                  </a:lnTo>
                  <a:lnTo>
                    <a:pt x="74" y="6"/>
                  </a:lnTo>
                  <a:lnTo>
                    <a:pt x="84" y="4"/>
                  </a:lnTo>
                  <a:lnTo>
                    <a:pt x="84" y="4"/>
                  </a:lnTo>
                  <a:lnTo>
                    <a:pt x="94" y="0"/>
                  </a:lnTo>
                  <a:lnTo>
                    <a:pt x="102" y="0"/>
                  </a:lnTo>
                  <a:lnTo>
                    <a:pt x="108" y="0"/>
                  </a:lnTo>
                  <a:lnTo>
                    <a:pt x="108" y="0"/>
                  </a:lnTo>
                  <a:lnTo>
                    <a:pt x="116" y="6"/>
                  </a:lnTo>
                  <a:lnTo>
                    <a:pt x="124" y="12"/>
                  </a:lnTo>
                  <a:lnTo>
                    <a:pt x="134" y="22"/>
                  </a:lnTo>
                  <a:lnTo>
                    <a:pt x="142" y="34"/>
                  </a:lnTo>
                  <a:lnTo>
                    <a:pt x="142" y="34"/>
                  </a:lnTo>
                  <a:lnTo>
                    <a:pt x="156" y="52"/>
                  </a:lnTo>
                  <a:lnTo>
                    <a:pt x="156" y="52"/>
                  </a:lnTo>
                  <a:lnTo>
                    <a:pt x="162" y="64"/>
                  </a:lnTo>
                  <a:lnTo>
                    <a:pt x="166" y="84"/>
                  </a:lnTo>
                  <a:lnTo>
                    <a:pt x="166" y="84"/>
                  </a:lnTo>
                  <a:lnTo>
                    <a:pt x="170" y="104"/>
                  </a:lnTo>
                  <a:lnTo>
                    <a:pt x="174" y="112"/>
                  </a:lnTo>
                  <a:lnTo>
                    <a:pt x="178" y="118"/>
                  </a:lnTo>
                  <a:lnTo>
                    <a:pt x="178" y="118"/>
                  </a:lnTo>
                  <a:lnTo>
                    <a:pt x="196" y="132"/>
                  </a:lnTo>
                  <a:lnTo>
                    <a:pt x="196" y="132"/>
                  </a:lnTo>
                  <a:lnTo>
                    <a:pt x="192" y="138"/>
                  </a:lnTo>
                  <a:lnTo>
                    <a:pt x="192" y="140"/>
                  </a:lnTo>
                  <a:lnTo>
                    <a:pt x="192" y="140"/>
                  </a:lnTo>
                  <a:lnTo>
                    <a:pt x="198" y="144"/>
                  </a:lnTo>
                  <a:lnTo>
                    <a:pt x="206" y="146"/>
                  </a:lnTo>
                  <a:lnTo>
                    <a:pt x="206" y="146"/>
                  </a:lnTo>
                  <a:lnTo>
                    <a:pt x="214" y="148"/>
                  </a:lnTo>
                  <a:lnTo>
                    <a:pt x="214" y="148"/>
                  </a:lnTo>
                  <a:close/>
                  <a:moveTo>
                    <a:pt x="146" y="770"/>
                  </a:moveTo>
                  <a:lnTo>
                    <a:pt x="146" y="770"/>
                  </a:lnTo>
                  <a:lnTo>
                    <a:pt x="146" y="754"/>
                  </a:lnTo>
                  <a:lnTo>
                    <a:pt x="142" y="738"/>
                  </a:lnTo>
                  <a:lnTo>
                    <a:pt x="138" y="722"/>
                  </a:lnTo>
                  <a:lnTo>
                    <a:pt x="132" y="710"/>
                  </a:lnTo>
                  <a:lnTo>
                    <a:pt x="132" y="710"/>
                  </a:lnTo>
                  <a:lnTo>
                    <a:pt x="128" y="720"/>
                  </a:lnTo>
                  <a:lnTo>
                    <a:pt x="128" y="734"/>
                  </a:lnTo>
                  <a:lnTo>
                    <a:pt x="126" y="734"/>
                  </a:lnTo>
                  <a:lnTo>
                    <a:pt x="126" y="734"/>
                  </a:lnTo>
                  <a:lnTo>
                    <a:pt x="126" y="774"/>
                  </a:lnTo>
                  <a:lnTo>
                    <a:pt x="126" y="774"/>
                  </a:lnTo>
                  <a:lnTo>
                    <a:pt x="128" y="788"/>
                  </a:lnTo>
                  <a:lnTo>
                    <a:pt x="130" y="798"/>
                  </a:lnTo>
                  <a:lnTo>
                    <a:pt x="134" y="806"/>
                  </a:lnTo>
                  <a:lnTo>
                    <a:pt x="138" y="810"/>
                  </a:lnTo>
                  <a:lnTo>
                    <a:pt x="140" y="810"/>
                  </a:lnTo>
                  <a:lnTo>
                    <a:pt x="140" y="810"/>
                  </a:lnTo>
                  <a:lnTo>
                    <a:pt x="142" y="788"/>
                  </a:lnTo>
                  <a:lnTo>
                    <a:pt x="142" y="788"/>
                  </a:lnTo>
                  <a:lnTo>
                    <a:pt x="146" y="780"/>
                  </a:lnTo>
                  <a:lnTo>
                    <a:pt x="146" y="770"/>
                  </a:lnTo>
                  <a:lnTo>
                    <a:pt x="146" y="770"/>
                  </a:lnTo>
                  <a:close/>
                  <a:moveTo>
                    <a:pt x="176" y="324"/>
                  </a:moveTo>
                  <a:lnTo>
                    <a:pt x="176" y="324"/>
                  </a:lnTo>
                  <a:lnTo>
                    <a:pt x="174" y="302"/>
                  </a:lnTo>
                  <a:lnTo>
                    <a:pt x="174" y="284"/>
                  </a:lnTo>
                  <a:lnTo>
                    <a:pt x="170" y="270"/>
                  </a:lnTo>
                  <a:lnTo>
                    <a:pt x="166" y="262"/>
                  </a:lnTo>
                  <a:lnTo>
                    <a:pt x="164" y="264"/>
                  </a:lnTo>
                  <a:lnTo>
                    <a:pt x="164" y="264"/>
                  </a:lnTo>
                  <a:lnTo>
                    <a:pt x="156" y="282"/>
                  </a:lnTo>
                  <a:lnTo>
                    <a:pt x="142" y="304"/>
                  </a:lnTo>
                  <a:lnTo>
                    <a:pt x="140" y="306"/>
                  </a:lnTo>
                  <a:lnTo>
                    <a:pt x="140" y="306"/>
                  </a:lnTo>
                  <a:lnTo>
                    <a:pt x="140" y="314"/>
                  </a:lnTo>
                  <a:lnTo>
                    <a:pt x="138" y="318"/>
                  </a:lnTo>
                  <a:lnTo>
                    <a:pt x="138" y="326"/>
                  </a:lnTo>
                  <a:lnTo>
                    <a:pt x="138" y="326"/>
                  </a:lnTo>
                  <a:lnTo>
                    <a:pt x="138" y="330"/>
                  </a:lnTo>
                  <a:lnTo>
                    <a:pt x="140" y="338"/>
                  </a:lnTo>
                  <a:lnTo>
                    <a:pt x="150" y="354"/>
                  </a:lnTo>
                  <a:lnTo>
                    <a:pt x="150" y="354"/>
                  </a:lnTo>
                  <a:lnTo>
                    <a:pt x="170" y="382"/>
                  </a:lnTo>
                  <a:lnTo>
                    <a:pt x="172" y="380"/>
                  </a:lnTo>
                  <a:lnTo>
                    <a:pt x="172" y="380"/>
                  </a:lnTo>
                  <a:lnTo>
                    <a:pt x="174" y="350"/>
                  </a:lnTo>
                  <a:lnTo>
                    <a:pt x="176" y="324"/>
                  </a:lnTo>
                  <a:lnTo>
                    <a:pt x="176" y="324"/>
                  </a:lnTo>
                  <a:close/>
                </a:path>
              </a:pathLst>
            </a:custGeom>
            <a:solidFill>
              <a:schemeClr val="accent1">
                <a:lumMod val="20000"/>
                <a:lumOff val="8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sz="1800"/>
            </a:p>
          </p:txBody>
        </p:sp>
      </p:grpSp>
      <p:grpSp>
        <p:nvGrpSpPr>
          <p:cNvPr id="1091" name="Group 67"/>
          <p:cNvGrpSpPr>
            <a:grpSpLocks noChangeAspect="1"/>
          </p:cNvGrpSpPr>
          <p:nvPr userDrawn="1"/>
        </p:nvGrpSpPr>
        <p:grpSpPr bwMode="auto">
          <a:xfrm flipH="1" flipV="1">
            <a:off x="203197" y="152401"/>
            <a:ext cx="2133603" cy="1033671"/>
            <a:chOff x="2497" y="1995"/>
            <a:chExt cx="805" cy="520"/>
          </a:xfrm>
          <a:solidFill>
            <a:schemeClr val="accent2">
              <a:lumMod val="20000"/>
              <a:lumOff val="80000"/>
            </a:schemeClr>
          </a:solidFill>
        </p:grpSpPr>
        <p:sp>
          <p:nvSpPr>
            <p:cNvPr id="1093" name="Rectangle 69"/>
            <p:cNvSpPr>
              <a:spLocks noChangeArrowheads="1"/>
            </p:cNvSpPr>
            <p:nvPr userDrawn="1"/>
          </p:nvSpPr>
          <p:spPr bwMode="auto">
            <a:xfrm>
              <a:off x="3043" y="2467"/>
              <a:ext cx="46"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094" name="Rectangle 70"/>
            <p:cNvSpPr>
              <a:spLocks noChangeArrowheads="1"/>
            </p:cNvSpPr>
            <p:nvPr userDrawn="1"/>
          </p:nvSpPr>
          <p:spPr bwMode="auto">
            <a:xfrm>
              <a:off x="2699" y="2467"/>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095" name="Rectangle 71"/>
            <p:cNvSpPr>
              <a:spLocks noChangeArrowheads="1"/>
            </p:cNvSpPr>
            <p:nvPr userDrawn="1"/>
          </p:nvSpPr>
          <p:spPr bwMode="auto">
            <a:xfrm>
              <a:off x="2598" y="2467"/>
              <a:ext cx="47"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096" name="Rectangle 72"/>
            <p:cNvSpPr>
              <a:spLocks noChangeArrowheads="1"/>
            </p:cNvSpPr>
            <p:nvPr userDrawn="1"/>
          </p:nvSpPr>
          <p:spPr bwMode="auto">
            <a:xfrm>
              <a:off x="2497" y="2467"/>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097" name="Rectangle 73"/>
            <p:cNvSpPr>
              <a:spLocks noChangeArrowheads="1"/>
            </p:cNvSpPr>
            <p:nvPr userDrawn="1"/>
          </p:nvSpPr>
          <p:spPr bwMode="auto">
            <a:xfrm>
              <a:off x="3148" y="2467"/>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098" name="Rectangle 74"/>
            <p:cNvSpPr>
              <a:spLocks noChangeArrowheads="1"/>
            </p:cNvSpPr>
            <p:nvPr userDrawn="1"/>
          </p:nvSpPr>
          <p:spPr bwMode="auto">
            <a:xfrm>
              <a:off x="3254" y="2467"/>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099" name="Rectangle 75"/>
            <p:cNvSpPr>
              <a:spLocks noChangeArrowheads="1"/>
            </p:cNvSpPr>
            <p:nvPr userDrawn="1"/>
          </p:nvSpPr>
          <p:spPr bwMode="auto">
            <a:xfrm>
              <a:off x="3148" y="2206"/>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100" name="Rectangle 76"/>
            <p:cNvSpPr>
              <a:spLocks noChangeArrowheads="1"/>
            </p:cNvSpPr>
            <p:nvPr userDrawn="1"/>
          </p:nvSpPr>
          <p:spPr bwMode="auto">
            <a:xfrm>
              <a:off x="3254" y="2206"/>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101" name="Rectangle 77"/>
            <p:cNvSpPr>
              <a:spLocks noChangeArrowheads="1"/>
            </p:cNvSpPr>
            <p:nvPr userDrawn="1"/>
          </p:nvSpPr>
          <p:spPr bwMode="auto">
            <a:xfrm>
              <a:off x="3148" y="2100"/>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102" name="Rectangle 78"/>
            <p:cNvSpPr>
              <a:spLocks noChangeArrowheads="1"/>
            </p:cNvSpPr>
            <p:nvPr userDrawn="1"/>
          </p:nvSpPr>
          <p:spPr bwMode="auto">
            <a:xfrm>
              <a:off x="3254" y="2100"/>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103" name="Rectangle 79"/>
            <p:cNvSpPr>
              <a:spLocks noChangeArrowheads="1"/>
            </p:cNvSpPr>
            <p:nvPr userDrawn="1"/>
          </p:nvSpPr>
          <p:spPr bwMode="auto">
            <a:xfrm>
              <a:off x="2940" y="2206"/>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104" name="Rectangle 80"/>
            <p:cNvSpPr>
              <a:spLocks noChangeArrowheads="1"/>
            </p:cNvSpPr>
            <p:nvPr userDrawn="1"/>
          </p:nvSpPr>
          <p:spPr bwMode="auto">
            <a:xfrm>
              <a:off x="3046" y="2206"/>
              <a:ext cx="47"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105" name="Rectangle 81"/>
            <p:cNvSpPr>
              <a:spLocks noChangeArrowheads="1"/>
            </p:cNvSpPr>
            <p:nvPr userDrawn="1"/>
          </p:nvSpPr>
          <p:spPr bwMode="auto">
            <a:xfrm>
              <a:off x="2839" y="2206"/>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106" name="Rectangle 82"/>
            <p:cNvSpPr>
              <a:spLocks noChangeArrowheads="1"/>
            </p:cNvSpPr>
            <p:nvPr userDrawn="1"/>
          </p:nvSpPr>
          <p:spPr bwMode="auto">
            <a:xfrm>
              <a:off x="3148" y="2305"/>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107" name="Rectangle 83"/>
            <p:cNvSpPr>
              <a:spLocks noChangeArrowheads="1"/>
            </p:cNvSpPr>
            <p:nvPr userDrawn="1"/>
          </p:nvSpPr>
          <p:spPr bwMode="auto">
            <a:xfrm>
              <a:off x="3254" y="2305"/>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108" name="Rectangle 84"/>
            <p:cNvSpPr>
              <a:spLocks noChangeArrowheads="1"/>
            </p:cNvSpPr>
            <p:nvPr userDrawn="1"/>
          </p:nvSpPr>
          <p:spPr bwMode="auto">
            <a:xfrm>
              <a:off x="2940" y="2305"/>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109" name="Rectangle 85"/>
            <p:cNvSpPr>
              <a:spLocks noChangeArrowheads="1"/>
            </p:cNvSpPr>
            <p:nvPr userDrawn="1"/>
          </p:nvSpPr>
          <p:spPr bwMode="auto">
            <a:xfrm>
              <a:off x="3046" y="2305"/>
              <a:ext cx="47"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110" name="Rectangle 86"/>
            <p:cNvSpPr>
              <a:spLocks noChangeArrowheads="1"/>
            </p:cNvSpPr>
            <p:nvPr userDrawn="1"/>
          </p:nvSpPr>
          <p:spPr bwMode="auto">
            <a:xfrm>
              <a:off x="2839" y="2305"/>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111" name="Rectangle 87"/>
            <p:cNvSpPr>
              <a:spLocks noChangeArrowheads="1"/>
            </p:cNvSpPr>
            <p:nvPr userDrawn="1"/>
          </p:nvSpPr>
          <p:spPr bwMode="auto">
            <a:xfrm>
              <a:off x="3148" y="1995"/>
              <a:ext cx="48" cy="4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112" name="Rectangle 88"/>
            <p:cNvSpPr>
              <a:spLocks noChangeArrowheads="1"/>
            </p:cNvSpPr>
            <p:nvPr userDrawn="1"/>
          </p:nvSpPr>
          <p:spPr bwMode="auto">
            <a:xfrm>
              <a:off x="3254" y="1995"/>
              <a:ext cx="48" cy="4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grpSp>
      <p:sp>
        <p:nvSpPr>
          <p:cNvPr id="2" name="Title 1"/>
          <p:cNvSpPr>
            <a:spLocks noGrp="1"/>
          </p:cNvSpPr>
          <p:nvPr userDrawn="1">
            <p:ph type="ctrTitle"/>
          </p:nvPr>
        </p:nvSpPr>
        <p:spPr>
          <a:xfrm>
            <a:off x="914400" y="1143001"/>
            <a:ext cx="10363200" cy="646331"/>
          </a:xfrm>
        </p:spPr>
        <p:txBody>
          <a:bodyPr>
            <a:normAutofit/>
          </a:bodyPr>
          <a:lstStyle>
            <a:lvl1pPr algn="ctr">
              <a:defRPr sz="3600">
                <a:solidFill>
                  <a:schemeClr val="accent2">
                    <a:lumMod val="75000"/>
                  </a:schemeClr>
                </a:solidFill>
              </a:defRPr>
            </a:lvl1pPr>
          </a:lstStyle>
          <a:p>
            <a:r>
              <a:rPr lang="en-US"/>
              <a:t>Click to edit Master title style</a:t>
            </a:r>
          </a:p>
        </p:txBody>
      </p:sp>
      <p:sp>
        <p:nvSpPr>
          <p:cNvPr id="3" name="Subtitle 2"/>
          <p:cNvSpPr>
            <a:spLocks noGrp="1"/>
          </p:cNvSpPr>
          <p:nvPr userDrawn="1">
            <p:ph type="subTitle" idx="1"/>
          </p:nvPr>
        </p:nvSpPr>
        <p:spPr>
          <a:xfrm>
            <a:off x="914400" y="1828801"/>
            <a:ext cx="10363200" cy="461665"/>
          </a:xfrm>
        </p:spPr>
        <p:txBody>
          <a:bodyPr>
            <a:normAutofit/>
          </a:bodyPr>
          <a:lstStyle>
            <a:lvl1pPr marL="0" indent="0" algn="ctr">
              <a:buNone/>
              <a:defRPr sz="2400">
                <a:solidFill>
                  <a:schemeClr val="accent1">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userDrawn="1">
            <p:ph type="dt" sz="half" idx="10"/>
          </p:nvPr>
        </p:nvSpPr>
        <p:spPr/>
        <p:txBody>
          <a:bodyPr/>
          <a:lstStyle/>
          <a:p>
            <a:fld id="{11188646-8CEC-4AE4-B1E7-ADF9D885FD96}" type="datetimeFigureOut">
              <a:rPr lang="en-US" smtClean="0"/>
              <a:pPr/>
              <a:t>3/23/2023</a:t>
            </a:fld>
            <a:endParaRPr lang="en-US"/>
          </a:p>
        </p:txBody>
      </p:sp>
      <p:sp>
        <p:nvSpPr>
          <p:cNvPr id="5" name="Footer Placeholder 4"/>
          <p:cNvSpPr>
            <a:spLocks noGrp="1"/>
          </p:cNvSpPr>
          <p:nvPr userDrawn="1">
            <p:ph type="ftr" sz="quarter" idx="11"/>
          </p:nvPr>
        </p:nvSpPr>
        <p:spPr/>
        <p:txBody>
          <a:bodyPr/>
          <a:lstStyle/>
          <a:p>
            <a:endParaRPr lang="en-US"/>
          </a:p>
        </p:txBody>
      </p:sp>
      <p:sp>
        <p:nvSpPr>
          <p:cNvPr id="6" name="Slide Number Placeholder 5"/>
          <p:cNvSpPr>
            <a:spLocks noGrp="1"/>
          </p:cNvSpPr>
          <p:nvPr userDrawn="1">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1188646-8CEC-4AE4-B1E7-ADF9D885FD96}" type="datetimeFigureOut">
              <a:rPr lang="en-US" smtClean="0"/>
              <a:pPr/>
              <a:t>3/23/2023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1188646-8CEC-4AE4-B1E7-ADF9D885FD96}" type="datetimeFigureOut">
              <a:rPr lang="en-US" smtClean="0"/>
              <a:pPr/>
              <a:t>3/23/2023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6FF2618-C234-4528-BB60-72360CB0937F}" type="datetimeFigureOut">
              <a:rPr lang="en-US" smtClean="0"/>
              <a:pPr/>
              <a:t>3/23/2023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FF2618-C234-4528-BB60-72360CB0937F}" type="datetimeFigureOut">
              <a:rPr lang="en-US" smtClean="0"/>
              <a:pPr/>
              <a:t>3/23/2023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FF2618-C234-4528-BB60-72360CB0937F}" type="datetimeFigureOut">
              <a:rPr lang="en-US" smtClean="0"/>
              <a:pPr/>
              <a:t>3/23/2023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6FF2618-C234-4528-BB60-72360CB0937F}" type="datetimeFigureOut">
              <a:rPr lang="en-US" smtClean="0"/>
              <a:pPr/>
              <a:t>3/23/2023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6FF2618-C234-4528-BB60-72360CB0937F}" type="datetimeFigureOut">
              <a:rPr lang="en-US" smtClean="0"/>
              <a:pPr/>
              <a:t>3/23/2023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6FF2618-C234-4528-BB60-72360CB0937F}" type="datetimeFigureOut">
              <a:rPr lang="en-US" smtClean="0"/>
              <a:pPr/>
              <a:t>3/23/2023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FF2618-C234-4528-BB60-72360CB0937F}" type="datetimeFigureOut">
              <a:rPr lang="en-US" smtClean="0"/>
              <a:pPr/>
              <a:t>3/23/2023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FF2618-C234-4528-BB60-72360CB0937F}" type="datetimeFigureOut">
              <a:rPr lang="en-US" smtClean="0"/>
              <a:pPr/>
              <a:t>3/23/2023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1188646-8CEC-4AE4-B1E7-ADF9D885FD96}" type="datetimeFigureOut">
              <a:rPr lang="en-US" smtClean="0"/>
              <a:pPr/>
              <a:t>3/23/2023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FF2618-C234-4528-BB60-72360CB0937F}" type="datetimeFigureOut">
              <a:rPr lang="en-US" smtClean="0"/>
              <a:pPr/>
              <a:t>3/23/2023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FF2618-C234-4528-BB60-72360CB0937F}" type="datetimeFigureOut">
              <a:rPr lang="en-US" smtClean="0"/>
              <a:pPr/>
              <a:t>3/23/2023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FF2618-C234-4528-BB60-72360CB0937F}" type="datetimeFigureOut">
              <a:rPr lang="en-US" smtClean="0"/>
              <a:pPr/>
              <a:t>3/23/2023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1188646-8CEC-4AE4-B1E7-ADF9D885FD96}" type="datetimeFigureOut">
              <a:rPr lang="en-US" smtClean="0"/>
              <a:pPr/>
              <a:t>3/23/2023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1188646-8CEC-4AE4-B1E7-ADF9D885FD96}" type="datetimeFigureOut">
              <a:rPr lang="en-US" smtClean="0"/>
              <a:pPr/>
              <a:t>3/23/2023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1188646-8CEC-4AE4-B1E7-ADF9D885FD96}" type="datetimeFigureOut">
              <a:rPr lang="en-US" smtClean="0"/>
              <a:pPr/>
              <a:t>3/23/2023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1188646-8CEC-4AE4-B1E7-ADF9D885FD96}" type="datetimeFigureOut">
              <a:rPr lang="en-US" smtClean="0"/>
              <a:pPr/>
              <a:t>3/23/2023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188646-8CEC-4AE4-B1E7-ADF9D885FD96}" type="datetimeFigureOut">
              <a:rPr lang="en-US" smtClean="0"/>
              <a:pPr/>
              <a:t>3/23/2023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1188646-8CEC-4AE4-B1E7-ADF9D885FD96}" type="datetimeFigureOut">
              <a:rPr lang="en-US" smtClean="0"/>
              <a:pPr/>
              <a:t>3/23/2023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1188646-8CEC-4AE4-B1E7-ADF9D885FD96}" type="datetimeFigureOut">
              <a:rPr lang="en-US" smtClean="0"/>
              <a:pPr/>
              <a:t>3/23/2023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2" name="Group 31"/>
          <p:cNvGrpSpPr/>
          <p:nvPr/>
        </p:nvGrpSpPr>
        <p:grpSpPr>
          <a:xfrm>
            <a:off x="0" y="0"/>
            <a:ext cx="12192000" cy="6858000"/>
            <a:chOff x="0" y="0"/>
            <a:chExt cx="9144000" cy="6858000"/>
          </a:xfrm>
        </p:grpSpPr>
        <p:sp>
          <p:nvSpPr>
            <p:cNvPr id="33" name="Rectangle 32"/>
            <p:cNvSpPr/>
            <p:nvPr userDrawn="1"/>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7" name="Group 67"/>
            <p:cNvGrpSpPr>
              <a:grpSpLocks noChangeAspect="1"/>
            </p:cNvGrpSpPr>
            <p:nvPr userDrawn="1"/>
          </p:nvGrpSpPr>
          <p:grpSpPr bwMode="auto">
            <a:xfrm flipH="1" flipV="1">
              <a:off x="152398" y="152400"/>
              <a:ext cx="1066802" cy="689114"/>
              <a:chOff x="2497" y="1995"/>
              <a:chExt cx="805" cy="520"/>
            </a:xfrm>
            <a:solidFill>
              <a:schemeClr val="accent2">
                <a:lumMod val="20000"/>
                <a:lumOff val="80000"/>
              </a:schemeClr>
            </a:solidFill>
          </p:grpSpPr>
          <p:sp>
            <p:nvSpPr>
              <p:cNvPr id="8" name="Rectangle 69"/>
              <p:cNvSpPr>
                <a:spLocks noChangeArrowheads="1"/>
              </p:cNvSpPr>
              <p:nvPr userDrawn="1"/>
            </p:nvSpPr>
            <p:spPr bwMode="auto">
              <a:xfrm>
                <a:off x="3043" y="2467"/>
                <a:ext cx="46"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9" name="Rectangle 70"/>
              <p:cNvSpPr>
                <a:spLocks noChangeArrowheads="1"/>
              </p:cNvSpPr>
              <p:nvPr userDrawn="1"/>
            </p:nvSpPr>
            <p:spPr bwMode="auto">
              <a:xfrm>
                <a:off x="2699" y="2467"/>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0" name="Rectangle 71"/>
              <p:cNvSpPr>
                <a:spLocks noChangeArrowheads="1"/>
              </p:cNvSpPr>
              <p:nvPr userDrawn="1"/>
            </p:nvSpPr>
            <p:spPr bwMode="auto">
              <a:xfrm>
                <a:off x="2598" y="2467"/>
                <a:ext cx="47"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1" name="Rectangle 72"/>
              <p:cNvSpPr>
                <a:spLocks noChangeArrowheads="1"/>
              </p:cNvSpPr>
              <p:nvPr userDrawn="1"/>
            </p:nvSpPr>
            <p:spPr bwMode="auto">
              <a:xfrm>
                <a:off x="2497" y="2467"/>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2" name="Rectangle 73"/>
              <p:cNvSpPr>
                <a:spLocks noChangeArrowheads="1"/>
              </p:cNvSpPr>
              <p:nvPr userDrawn="1"/>
            </p:nvSpPr>
            <p:spPr bwMode="auto">
              <a:xfrm>
                <a:off x="3148" y="2467"/>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3" name="Rectangle 74"/>
              <p:cNvSpPr>
                <a:spLocks noChangeArrowheads="1"/>
              </p:cNvSpPr>
              <p:nvPr userDrawn="1"/>
            </p:nvSpPr>
            <p:spPr bwMode="auto">
              <a:xfrm>
                <a:off x="3254" y="2467"/>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4" name="Rectangle 75"/>
              <p:cNvSpPr>
                <a:spLocks noChangeArrowheads="1"/>
              </p:cNvSpPr>
              <p:nvPr userDrawn="1"/>
            </p:nvSpPr>
            <p:spPr bwMode="auto">
              <a:xfrm>
                <a:off x="3148" y="2206"/>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5" name="Rectangle 76"/>
              <p:cNvSpPr>
                <a:spLocks noChangeArrowheads="1"/>
              </p:cNvSpPr>
              <p:nvPr userDrawn="1"/>
            </p:nvSpPr>
            <p:spPr bwMode="auto">
              <a:xfrm>
                <a:off x="3254" y="2206"/>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6" name="Rectangle 77"/>
              <p:cNvSpPr>
                <a:spLocks noChangeArrowheads="1"/>
              </p:cNvSpPr>
              <p:nvPr userDrawn="1"/>
            </p:nvSpPr>
            <p:spPr bwMode="auto">
              <a:xfrm>
                <a:off x="3148" y="2100"/>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7" name="Rectangle 78"/>
              <p:cNvSpPr>
                <a:spLocks noChangeArrowheads="1"/>
              </p:cNvSpPr>
              <p:nvPr userDrawn="1"/>
            </p:nvSpPr>
            <p:spPr bwMode="auto">
              <a:xfrm>
                <a:off x="3254" y="2100"/>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8" name="Rectangle 79"/>
              <p:cNvSpPr>
                <a:spLocks noChangeArrowheads="1"/>
              </p:cNvSpPr>
              <p:nvPr userDrawn="1"/>
            </p:nvSpPr>
            <p:spPr bwMode="auto">
              <a:xfrm>
                <a:off x="2940" y="2206"/>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19" name="Rectangle 80"/>
              <p:cNvSpPr>
                <a:spLocks noChangeArrowheads="1"/>
              </p:cNvSpPr>
              <p:nvPr userDrawn="1"/>
            </p:nvSpPr>
            <p:spPr bwMode="auto">
              <a:xfrm>
                <a:off x="3046" y="2206"/>
                <a:ext cx="47"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20" name="Rectangle 81"/>
              <p:cNvSpPr>
                <a:spLocks noChangeArrowheads="1"/>
              </p:cNvSpPr>
              <p:nvPr userDrawn="1"/>
            </p:nvSpPr>
            <p:spPr bwMode="auto">
              <a:xfrm>
                <a:off x="2839" y="2206"/>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21" name="Rectangle 82"/>
              <p:cNvSpPr>
                <a:spLocks noChangeArrowheads="1"/>
              </p:cNvSpPr>
              <p:nvPr userDrawn="1"/>
            </p:nvSpPr>
            <p:spPr bwMode="auto">
              <a:xfrm>
                <a:off x="3148" y="2305"/>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22" name="Rectangle 83"/>
              <p:cNvSpPr>
                <a:spLocks noChangeArrowheads="1"/>
              </p:cNvSpPr>
              <p:nvPr userDrawn="1"/>
            </p:nvSpPr>
            <p:spPr bwMode="auto">
              <a:xfrm>
                <a:off x="3254" y="2305"/>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23" name="Rectangle 84"/>
              <p:cNvSpPr>
                <a:spLocks noChangeArrowheads="1"/>
              </p:cNvSpPr>
              <p:nvPr userDrawn="1"/>
            </p:nvSpPr>
            <p:spPr bwMode="auto">
              <a:xfrm>
                <a:off x="2940" y="2305"/>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24" name="Rectangle 85"/>
              <p:cNvSpPr>
                <a:spLocks noChangeArrowheads="1"/>
              </p:cNvSpPr>
              <p:nvPr userDrawn="1"/>
            </p:nvSpPr>
            <p:spPr bwMode="auto">
              <a:xfrm>
                <a:off x="3046" y="2305"/>
                <a:ext cx="47"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25" name="Rectangle 86"/>
              <p:cNvSpPr>
                <a:spLocks noChangeArrowheads="1"/>
              </p:cNvSpPr>
              <p:nvPr userDrawn="1"/>
            </p:nvSpPr>
            <p:spPr bwMode="auto">
              <a:xfrm>
                <a:off x="2839" y="2305"/>
                <a:ext cx="48" cy="4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26" name="Rectangle 87"/>
              <p:cNvSpPr>
                <a:spLocks noChangeArrowheads="1"/>
              </p:cNvSpPr>
              <p:nvPr userDrawn="1"/>
            </p:nvSpPr>
            <p:spPr bwMode="auto">
              <a:xfrm>
                <a:off x="3148" y="1995"/>
                <a:ext cx="48" cy="4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sp>
            <p:nvSpPr>
              <p:cNvPr id="27" name="Rectangle 88"/>
              <p:cNvSpPr>
                <a:spLocks noChangeArrowheads="1"/>
              </p:cNvSpPr>
              <p:nvPr userDrawn="1"/>
            </p:nvSpPr>
            <p:spPr bwMode="auto">
              <a:xfrm>
                <a:off x="3254" y="1995"/>
                <a:ext cx="48" cy="4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800"/>
              </a:p>
            </p:txBody>
          </p:sp>
        </p:grpSp>
        <p:sp>
          <p:nvSpPr>
            <p:cNvPr id="30" name="Freeform 29"/>
            <p:cNvSpPr>
              <a:spLocks/>
            </p:cNvSpPr>
            <p:nvPr userDrawn="1"/>
          </p:nvSpPr>
          <p:spPr bwMode="auto">
            <a:xfrm>
              <a:off x="8054975" y="0"/>
              <a:ext cx="1089025" cy="2663164"/>
            </a:xfrm>
            <a:custGeom>
              <a:avLst/>
              <a:gdLst/>
              <a:ahLst/>
              <a:cxnLst>
                <a:cxn ang="0">
                  <a:pos x="0" y="0"/>
                </a:cxn>
                <a:cxn ang="0">
                  <a:pos x="1432" y="0"/>
                </a:cxn>
                <a:cxn ang="0">
                  <a:pos x="1432" y="3492"/>
                </a:cxn>
                <a:cxn ang="0">
                  <a:pos x="1419" y="3252"/>
                </a:cxn>
                <a:cxn ang="0">
                  <a:pos x="1406" y="3024"/>
                </a:cxn>
                <a:cxn ang="0">
                  <a:pos x="1393" y="2807"/>
                </a:cxn>
                <a:cxn ang="0">
                  <a:pos x="1379" y="2601"/>
                </a:cxn>
                <a:cxn ang="0">
                  <a:pos x="1364" y="2407"/>
                </a:cxn>
                <a:cxn ang="0">
                  <a:pos x="1348" y="2222"/>
                </a:cxn>
                <a:cxn ang="0">
                  <a:pos x="1330" y="2047"/>
                </a:cxn>
                <a:cxn ang="0">
                  <a:pos x="1311" y="1881"/>
                </a:cxn>
                <a:cxn ang="0">
                  <a:pos x="1291" y="1726"/>
                </a:cxn>
                <a:cxn ang="0">
                  <a:pos x="1268" y="1580"/>
                </a:cxn>
                <a:cxn ang="0">
                  <a:pos x="1245" y="1442"/>
                </a:cxn>
                <a:cxn ang="0">
                  <a:pos x="1218" y="1313"/>
                </a:cxn>
                <a:cxn ang="0">
                  <a:pos x="1190" y="1192"/>
                </a:cxn>
                <a:cxn ang="0">
                  <a:pos x="1158" y="1078"/>
                </a:cxn>
                <a:cxn ang="0">
                  <a:pos x="1125" y="973"/>
                </a:cxn>
                <a:cxn ang="0">
                  <a:pos x="1089" y="873"/>
                </a:cxn>
                <a:cxn ang="0">
                  <a:pos x="1049" y="781"/>
                </a:cxn>
                <a:cxn ang="0">
                  <a:pos x="1007" y="696"/>
                </a:cxn>
                <a:cxn ang="0">
                  <a:pos x="962" y="617"/>
                </a:cxn>
                <a:cxn ang="0">
                  <a:pos x="913" y="544"/>
                </a:cxn>
                <a:cxn ang="0">
                  <a:pos x="860" y="475"/>
                </a:cxn>
                <a:cxn ang="0">
                  <a:pos x="804" y="413"/>
                </a:cxn>
                <a:cxn ang="0">
                  <a:pos x="744" y="354"/>
                </a:cxn>
                <a:cxn ang="0">
                  <a:pos x="680" y="301"/>
                </a:cxn>
                <a:cxn ang="0">
                  <a:pos x="611" y="252"/>
                </a:cxn>
                <a:cxn ang="0">
                  <a:pos x="539" y="206"/>
                </a:cxn>
                <a:cxn ang="0">
                  <a:pos x="461" y="165"/>
                </a:cxn>
                <a:cxn ang="0">
                  <a:pos x="379" y="128"/>
                </a:cxn>
                <a:cxn ang="0">
                  <a:pos x="292" y="92"/>
                </a:cxn>
                <a:cxn ang="0">
                  <a:pos x="200" y="59"/>
                </a:cxn>
                <a:cxn ang="0">
                  <a:pos x="103" y="28"/>
                </a:cxn>
                <a:cxn ang="0">
                  <a:pos x="0" y="0"/>
                </a:cxn>
              </a:cxnLst>
              <a:rect l="0" t="0" r="r" b="b"/>
              <a:pathLst>
                <a:path w="1432" h="3492">
                  <a:moveTo>
                    <a:pt x="0" y="0"/>
                  </a:moveTo>
                  <a:lnTo>
                    <a:pt x="1432" y="0"/>
                  </a:lnTo>
                  <a:lnTo>
                    <a:pt x="1432" y="3492"/>
                  </a:lnTo>
                  <a:lnTo>
                    <a:pt x="1419" y="3252"/>
                  </a:lnTo>
                  <a:lnTo>
                    <a:pt x="1406" y="3024"/>
                  </a:lnTo>
                  <a:lnTo>
                    <a:pt x="1393" y="2807"/>
                  </a:lnTo>
                  <a:lnTo>
                    <a:pt x="1379" y="2601"/>
                  </a:lnTo>
                  <a:lnTo>
                    <a:pt x="1364" y="2407"/>
                  </a:lnTo>
                  <a:lnTo>
                    <a:pt x="1348" y="2222"/>
                  </a:lnTo>
                  <a:lnTo>
                    <a:pt x="1330" y="2047"/>
                  </a:lnTo>
                  <a:lnTo>
                    <a:pt x="1311" y="1881"/>
                  </a:lnTo>
                  <a:lnTo>
                    <a:pt x="1291" y="1726"/>
                  </a:lnTo>
                  <a:lnTo>
                    <a:pt x="1268" y="1580"/>
                  </a:lnTo>
                  <a:lnTo>
                    <a:pt x="1245" y="1442"/>
                  </a:lnTo>
                  <a:lnTo>
                    <a:pt x="1218" y="1313"/>
                  </a:lnTo>
                  <a:lnTo>
                    <a:pt x="1190" y="1192"/>
                  </a:lnTo>
                  <a:lnTo>
                    <a:pt x="1158" y="1078"/>
                  </a:lnTo>
                  <a:lnTo>
                    <a:pt x="1125" y="973"/>
                  </a:lnTo>
                  <a:lnTo>
                    <a:pt x="1089" y="873"/>
                  </a:lnTo>
                  <a:lnTo>
                    <a:pt x="1049" y="781"/>
                  </a:lnTo>
                  <a:lnTo>
                    <a:pt x="1007" y="696"/>
                  </a:lnTo>
                  <a:lnTo>
                    <a:pt x="962" y="617"/>
                  </a:lnTo>
                  <a:lnTo>
                    <a:pt x="913" y="544"/>
                  </a:lnTo>
                  <a:lnTo>
                    <a:pt x="860" y="475"/>
                  </a:lnTo>
                  <a:lnTo>
                    <a:pt x="804" y="413"/>
                  </a:lnTo>
                  <a:lnTo>
                    <a:pt x="744" y="354"/>
                  </a:lnTo>
                  <a:lnTo>
                    <a:pt x="680" y="301"/>
                  </a:lnTo>
                  <a:lnTo>
                    <a:pt x="611" y="252"/>
                  </a:lnTo>
                  <a:lnTo>
                    <a:pt x="539" y="206"/>
                  </a:lnTo>
                  <a:lnTo>
                    <a:pt x="461" y="165"/>
                  </a:lnTo>
                  <a:lnTo>
                    <a:pt x="379" y="128"/>
                  </a:lnTo>
                  <a:lnTo>
                    <a:pt x="292" y="92"/>
                  </a:lnTo>
                  <a:lnTo>
                    <a:pt x="200" y="59"/>
                  </a:lnTo>
                  <a:lnTo>
                    <a:pt x="103" y="28"/>
                  </a:lnTo>
                  <a:lnTo>
                    <a:pt x="0" y="0"/>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52" name="Freeform 51"/>
            <p:cNvSpPr>
              <a:spLocks/>
            </p:cNvSpPr>
            <p:nvPr userDrawn="1"/>
          </p:nvSpPr>
          <p:spPr bwMode="auto">
            <a:xfrm>
              <a:off x="1295400" y="5715000"/>
              <a:ext cx="6858000" cy="914400"/>
            </a:xfrm>
            <a:custGeom>
              <a:avLst/>
              <a:gdLst/>
              <a:ahLst/>
              <a:cxnLst>
                <a:cxn ang="0">
                  <a:pos x="17264" y="180"/>
                </a:cxn>
                <a:cxn ang="0">
                  <a:pos x="16706" y="689"/>
                </a:cxn>
                <a:cxn ang="0">
                  <a:pos x="15959" y="1141"/>
                </a:cxn>
                <a:cxn ang="0">
                  <a:pos x="15050" y="1535"/>
                </a:cxn>
                <a:cxn ang="0">
                  <a:pos x="14003" y="1871"/>
                </a:cxn>
                <a:cxn ang="0">
                  <a:pos x="12844" y="2151"/>
                </a:cxn>
                <a:cxn ang="0">
                  <a:pos x="11599" y="2374"/>
                </a:cxn>
                <a:cxn ang="0">
                  <a:pos x="10294" y="2540"/>
                </a:cxn>
                <a:cxn ang="0">
                  <a:pos x="8951" y="2649"/>
                </a:cxn>
                <a:cxn ang="0">
                  <a:pos x="7599" y="2704"/>
                </a:cxn>
                <a:cxn ang="0">
                  <a:pos x="6264" y="2702"/>
                </a:cxn>
                <a:cxn ang="0">
                  <a:pos x="4968" y="2645"/>
                </a:cxn>
                <a:cxn ang="0">
                  <a:pos x="3740" y="2534"/>
                </a:cxn>
                <a:cxn ang="0">
                  <a:pos x="2603" y="2367"/>
                </a:cxn>
                <a:cxn ang="0">
                  <a:pos x="1584" y="2147"/>
                </a:cxn>
                <a:cxn ang="0">
                  <a:pos x="708" y="1871"/>
                </a:cxn>
                <a:cxn ang="0">
                  <a:pos x="0" y="1543"/>
                </a:cxn>
                <a:cxn ang="0">
                  <a:pos x="341" y="1635"/>
                </a:cxn>
                <a:cxn ang="0">
                  <a:pos x="1155" y="1920"/>
                </a:cxn>
                <a:cxn ang="0">
                  <a:pos x="2121" y="2151"/>
                </a:cxn>
                <a:cxn ang="0">
                  <a:pos x="3215" y="2331"/>
                </a:cxn>
                <a:cxn ang="0">
                  <a:pos x="4413" y="2457"/>
                </a:cxn>
                <a:cxn ang="0">
                  <a:pos x="5686" y="2531"/>
                </a:cxn>
                <a:cxn ang="0">
                  <a:pos x="7011" y="2550"/>
                </a:cxn>
                <a:cxn ang="0">
                  <a:pos x="8361" y="2515"/>
                </a:cxn>
                <a:cxn ang="0">
                  <a:pos x="9712" y="2426"/>
                </a:cxn>
                <a:cxn ang="0">
                  <a:pos x="11037" y="2283"/>
                </a:cxn>
                <a:cxn ang="0">
                  <a:pos x="12311" y="2084"/>
                </a:cxn>
                <a:cxn ang="0">
                  <a:pos x="13509" y="1831"/>
                </a:cxn>
                <a:cxn ang="0">
                  <a:pos x="14604" y="1522"/>
                </a:cxn>
                <a:cxn ang="0">
                  <a:pos x="15571" y="1158"/>
                </a:cxn>
                <a:cxn ang="0">
                  <a:pos x="16386" y="737"/>
                </a:cxn>
                <a:cxn ang="0">
                  <a:pos x="17021" y="260"/>
                </a:cxn>
              </a:cxnLst>
              <a:rect l="0" t="0" r="r" b="b"/>
              <a:pathLst>
                <a:path w="17264" h="2710">
                  <a:moveTo>
                    <a:pt x="17264" y="0"/>
                  </a:moveTo>
                  <a:lnTo>
                    <a:pt x="17264" y="180"/>
                  </a:lnTo>
                  <a:lnTo>
                    <a:pt x="17010" y="442"/>
                  </a:lnTo>
                  <a:lnTo>
                    <a:pt x="16706" y="689"/>
                  </a:lnTo>
                  <a:lnTo>
                    <a:pt x="16354" y="923"/>
                  </a:lnTo>
                  <a:lnTo>
                    <a:pt x="15959" y="1141"/>
                  </a:lnTo>
                  <a:lnTo>
                    <a:pt x="15524" y="1345"/>
                  </a:lnTo>
                  <a:lnTo>
                    <a:pt x="15050" y="1535"/>
                  </a:lnTo>
                  <a:lnTo>
                    <a:pt x="14543" y="1710"/>
                  </a:lnTo>
                  <a:lnTo>
                    <a:pt x="14003" y="1871"/>
                  </a:lnTo>
                  <a:lnTo>
                    <a:pt x="13437" y="2018"/>
                  </a:lnTo>
                  <a:lnTo>
                    <a:pt x="12844" y="2151"/>
                  </a:lnTo>
                  <a:lnTo>
                    <a:pt x="12232" y="2269"/>
                  </a:lnTo>
                  <a:lnTo>
                    <a:pt x="11599" y="2374"/>
                  </a:lnTo>
                  <a:lnTo>
                    <a:pt x="10952" y="2464"/>
                  </a:lnTo>
                  <a:lnTo>
                    <a:pt x="10294" y="2540"/>
                  </a:lnTo>
                  <a:lnTo>
                    <a:pt x="9625" y="2602"/>
                  </a:lnTo>
                  <a:lnTo>
                    <a:pt x="8951" y="2649"/>
                  </a:lnTo>
                  <a:lnTo>
                    <a:pt x="8275" y="2684"/>
                  </a:lnTo>
                  <a:lnTo>
                    <a:pt x="7599" y="2704"/>
                  </a:lnTo>
                  <a:lnTo>
                    <a:pt x="6928" y="2710"/>
                  </a:lnTo>
                  <a:lnTo>
                    <a:pt x="6264" y="2702"/>
                  </a:lnTo>
                  <a:lnTo>
                    <a:pt x="5609" y="2681"/>
                  </a:lnTo>
                  <a:lnTo>
                    <a:pt x="4968" y="2645"/>
                  </a:lnTo>
                  <a:lnTo>
                    <a:pt x="4344" y="2597"/>
                  </a:lnTo>
                  <a:lnTo>
                    <a:pt x="3740" y="2534"/>
                  </a:lnTo>
                  <a:lnTo>
                    <a:pt x="3158" y="2457"/>
                  </a:lnTo>
                  <a:lnTo>
                    <a:pt x="2603" y="2367"/>
                  </a:lnTo>
                  <a:lnTo>
                    <a:pt x="2077" y="2264"/>
                  </a:lnTo>
                  <a:lnTo>
                    <a:pt x="1584" y="2147"/>
                  </a:lnTo>
                  <a:lnTo>
                    <a:pt x="1126" y="2016"/>
                  </a:lnTo>
                  <a:lnTo>
                    <a:pt x="708" y="1871"/>
                  </a:lnTo>
                  <a:lnTo>
                    <a:pt x="331" y="1714"/>
                  </a:lnTo>
                  <a:lnTo>
                    <a:pt x="0" y="1543"/>
                  </a:lnTo>
                  <a:lnTo>
                    <a:pt x="0" y="1474"/>
                  </a:lnTo>
                  <a:lnTo>
                    <a:pt x="341" y="1635"/>
                  </a:lnTo>
                  <a:lnTo>
                    <a:pt x="727" y="1784"/>
                  </a:lnTo>
                  <a:lnTo>
                    <a:pt x="1155" y="1920"/>
                  </a:lnTo>
                  <a:lnTo>
                    <a:pt x="1621" y="2042"/>
                  </a:lnTo>
                  <a:lnTo>
                    <a:pt x="2121" y="2151"/>
                  </a:lnTo>
                  <a:lnTo>
                    <a:pt x="2654" y="2249"/>
                  </a:lnTo>
                  <a:lnTo>
                    <a:pt x="3215" y="2331"/>
                  </a:lnTo>
                  <a:lnTo>
                    <a:pt x="3803" y="2401"/>
                  </a:lnTo>
                  <a:lnTo>
                    <a:pt x="4413" y="2457"/>
                  </a:lnTo>
                  <a:lnTo>
                    <a:pt x="5041" y="2500"/>
                  </a:lnTo>
                  <a:lnTo>
                    <a:pt x="5686" y="2531"/>
                  </a:lnTo>
                  <a:lnTo>
                    <a:pt x="6343" y="2547"/>
                  </a:lnTo>
                  <a:lnTo>
                    <a:pt x="7011" y="2550"/>
                  </a:lnTo>
                  <a:lnTo>
                    <a:pt x="7685" y="2539"/>
                  </a:lnTo>
                  <a:lnTo>
                    <a:pt x="8361" y="2515"/>
                  </a:lnTo>
                  <a:lnTo>
                    <a:pt x="9039" y="2478"/>
                  </a:lnTo>
                  <a:lnTo>
                    <a:pt x="9712" y="2426"/>
                  </a:lnTo>
                  <a:lnTo>
                    <a:pt x="10379" y="2361"/>
                  </a:lnTo>
                  <a:lnTo>
                    <a:pt x="11037" y="2283"/>
                  </a:lnTo>
                  <a:lnTo>
                    <a:pt x="11682" y="2190"/>
                  </a:lnTo>
                  <a:lnTo>
                    <a:pt x="12311" y="2084"/>
                  </a:lnTo>
                  <a:lnTo>
                    <a:pt x="12921" y="1964"/>
                  </a:lnTo>
                  <a:lnTo>
                    <a:pt x="13509" y="1831"/>
                  </a:lnTo>
                  <a:lnTo>
                    <a:pt x="14070" y="1683"/>
                  </a:lnTo>
                  <a:lnTo>
                    <a:pt x="14604" y="1522"/>
                  </a:lnTo>
                  <a:lnTo>
                    <a:pt x="15105" y="1347"/>
                  </a:lnTo>
                  <a:lnTo>
                    <a:pt x="15571" y="1158"/>
                  </a:lnTo>
                  <a:lnTo>
                    <a:pt x="15999" y="954"/>
                  </a:lnTo>
                  <a:lnTo>
                    <a:pt x="16386" y="737"/>
                  </a:lnTo>
                  <a:lnTo>
                    <a:pt x="16728" y="506"/>
                  </a:lnTo>
                  <a:lnTo>
                    <a:pt x="17021" y="260"/>
                  </a:lnTo>
                  <a:lnTo>
                    <a:pt x="17264" y="0"/>
                  </a:lnTo>
                  <a:close/>
                </a:path>
              </a:pathLst>
            </a:custGeom>
            <a:gradFill flip="none" rotWithShape="1">
              <a:gsLst>
                <a:gs pos="0">
                  <a:schemeClr val="bg1">
                    <a:alpha val="30000"/>
                  </a:schemeClr>
                </a:gs>
                <a:gs pos="50000">
                  <a:schemeClr val="accent2"/>
                </a:gs>
                <a:gs pos="100000">
                  <a:schemeClr val="bg1">
                    <a:alpha val="30000"/>
                  </a:schemeClr>
                </a:gs>
              </a:gsLst>
              <a:lin ang="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sz="1800"/>
            </a:p>
          </p:txBody>
        </p:sp>
      </p:grpSp>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188646-8CEC-4AE4-B1E7-ADF9D885FD96}" type="datetimeFigureOut">
              <a:rPr lang="en-US" smtClean="0"/>
              <a:pPr/>
              <a:t>3/23/2023</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CF81E8-6DE5-4C92-89BE-5D6CD56A8BF1}"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spcBef>
          <a:spcPct val="0"/>
        </a:spcBef>
        <a:buNone/>
        <a:defRPr sz="3600" kern="1200">
          <a:solidFill>
            <a:schemeClr val="accent2">
              <a:lumMod val="75000"/>
            </a:schemeClr>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accent1">
              <a:lumMod val="7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000" kern="1200">
          <a:solidFill>
            <a:schemeClr val="accent1">
              <a:lumMod val="7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00" kern="1200">
          <a:solidFill>
            <a:schemeClr val="accent1">
              <a:lumMod val="7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accent1">
              <a:lumMod val="7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accent1">
              <a:lumMod val="7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FF2618-C234-4528-BB60-72360CB0937F}" type="datetimeFigureOut">
              <a:rPr lang="en-US" smtClean="0"/>
              <a:pPr/>
              <a:t>3/23/2023</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969FB6-8607-469E-84BB-4E9214D062C9}"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4.jpeg"/><Relationship Id="rId7"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microsoft.com/office/2007/relationships/hdphoto" Target="../media/hdphoto3.wdp"/></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43001"/>
            <a:ext cx="10363200" cy="2934071"/>
          </a:xfrm>
        </p:spPr>
        <p:txBody>
          <a:bodyPr>
            <a:normAutofit/>
          </a:bodyPr>
          <a:lstStyle/>
          <a:p>
            <a:r>
              <a:rPr lang="en-US" sz="4000" b="1"/>
              <a:t>BTEC Level 2</a:t>
            </a:r>
            <a:br>
              <a:rPr lang="en-US" sz="4000" b="1"/>
            </a:br>
            <a:r>
              <a:rPr lang="en-US" sz="4000" b="1"/>
              <a:t>Information &amp; Creative Technology</a:t>
            </a:r>
            <a:br>
              <a:rPr lang="en-US" sz="4000"/>
            </a:br>
            <a:r>
              <a:rPr lang="en-US" sz="4000"/>
              <a:t>Unit 2 – Technology Systems</a:t>
            </a:r>
            <a:br>
              <a:rPr lang="en-US" sz="4000"/>
            </a:br>
            <a:endParaRPr lang="en-US" sz="4000"/>
          </a:p>
        </p:txBody>
      </p:sp>
      <p:pic>
        <p:nvPicPr>
          <p:cNvPr id="4" name="Picture 3"/>
          <p:cNvPicPr>
            <a:picLocks noChangeAspect="1"/>
          </p:cNvPicPr>
          <p:nvPr/>
        </p:nvPicPr>
        <p:blipFill rotWithShape="1">
          <a:blip r:embed="rId3">
            <a:duotone>
              <a:schemeClr val="accent2">
                <a:shade val="45000"/>
                <a:satMod val="135000"/>
              </a:schemeClr>
              <a:prstClr val="white"/>
            </a:duotone>
            <a:extLst>
              <a:ext uri="{28A0092B-C50C-407E-A947-70E740481C1C}">
                <a14:useLocalDpi xmlns:a14="http://schemas.microsoft.com/office/drawing/2010/main" val="0"/>
              </a:ext>
            </a:extLst>
          </a:blip>
          <a:srcRect l="11846" t="25822" r="15107" b="30845"/>
          <a:stretch/>
        </p:blipFill>
        <p:spPr>
          <a:xfrm>
            <a:off x="9048328" y="206896"/>
            <a:ext cx="2664296" cy="93610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atin typeface="+mn-lt"/>
              </a:rPr>
              <a:t>Environmental impacts</a:t>
            </a:r>
          </a:p>
        </p:txBody>
      </p:sp>
      <p:sp>
        <p:nvSpPr>
          <p:cNvPr id="3" name="Content Placeholder 2"/>
          <p:cNvSpPr>
            <a:spLocks noGrp="1"/>
          </p:cNvSpPr>
          <p:nvPr>
            <p:ph idx="1"/>
          </p:nvPr>
        </p:nvSpPr>
        <p:spPr/>
        <p:txBody>
          <a:bodyPr>
            <a:normAutofit fontScale="92500"/>
          </a:bodyPr>
          <a:lstStyle/>
          <a:p>
            <a:pPr algn="just"/>
            <a:r>
              <a:rPr lang="en-GB"/>
              <a:t>Using computing technologies requires sources of electricity which is mainly from unrenewable resources (It’s also expensive!!)</a:t>
            </a:r>
          </a:p>
          <a:p>
            <a:pPr lvl="1" algn="just"/>
            <a:r>
              <a:rPr lang="en-GB"/>
              <a:t>E.g. Burning fossil fuels which can damage the environment and will one day run out</a:t>
            </a:r>
          </a:p>
          <a:p>
            <a:pPr lvl="1" algn="just"/>
            <a:r>
              <a:rPr lang="en-GB"/>
              <a:t>We can overcome this by using lower energy parts and switching to renewable sources</a:t>
            </a:r>
          </a:p>
          <a:p>
            <a:pPr algn="just"/>
            <a:r>
              <a:rPr lang="en-GB"/>
              <a:t>Another problem is the level of old computers and components going to landfill</a:t>
            </a:r>
          </a:p>
          <a:p>
            <a:pPr lvl="1" algn="just"/>
            <a:r>
              <a:rPr lang="en-GB"/>
              <a:t>As technology is moving faster than ever, products we have get replaced more quickly</a:t>
            </a:r>
          </a:p>
          <a:p>
            <a:pPr lvl="1" algn="just"/>
            <a:r>
              <a:rPr lang="en-GB"/>
              <a:t>We can reduce this impact by recycling or reusing our unwanted goods</a:t>
            </a:r>
          </a:p>
          <a:p>
            <a:pPr algn="just"/>
            <a:r>
              <a:rPr lang="en-GB"/>
              <a:t>As more people shop online, there are more vehicles on the road that deliver these goods</a:t>
            </a:r>
          </a:p>
          <a:p>
            <a:pPr lvl="1" algn="just"/>
            <a:r>
              <a:rPr lang="en-GB"/>
              <a:t>This causes more pollution in the air and more packaging being used to protect the products</a:t>
            </a:r>
          </a:p>
          <a:p>
            <a:pPr lvl="1" algn="just"/>
            <a:r>
              <a:rPr lang="en-GB"/>
              <a:t>We can reduce this by delivering to central points such as Amazon Lockers to reduce the amount of journeys couriers make, and then recycling the packaging goods arrive in</a:t>
            </a:r>
          </a:p>
          <a:p>
            <a:pPr algn="just"/>
            <a:r>
              <a:rPr lang="en-GB"/>
              <a:t>Can you think of any other environmental impacts? How can we reduce their impacts?</a:t>
            </a:r>
          </a:p>
        </p:txBody>
      </p:sp>
    </p:spTree>
    <p:extLst>
      <p:ext uri="{BB962C8B-B14F-4D97-AF65-F5344CB8AC3E}">
        <p14:creationId xmlns:p14="http://schemas.microsoft.com/office/powerpoint/2010/main" val="23132417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atin typeface="+mn-lt"/>
              </a:rPr>
              <a:t>Social impacts</a:t>
            </a:r>
          </a:p>
        </p:txBody>
      </p:sp>
      <p:sp>
        <p:nvSpPr>
          <p:cNvPr id="3" name="Content Placeholder 2"/>
          <p:cNvSpPr>
            <a:spLocks noGrp="1"/>
          </p:cNvSpPr>
          <p:nvPr>
            <p:ph idx="1"/>
          </p:nvPr>
        </p:nvSpPr>
        <p:spPr/>
        <p:txBody>
          <a:bodyPr>
            <a:normAutofit/>
          </a:bodyPr>
          <a:lstStyle/>
          <a:p>
            <a:pPr algn="just"/>
            <a:r>
              <a:rPr lang="en-GB"/>
              <a:t>Technology may cause people to become anti-social and not go out as much</a:t>
            </a:r>
          </a:p>
          <a:p>
            <a:pPr lvl="1" algn="just"/>
            <a:r>
              <a:rPr lang="en-GB"/>
              <a:t>With popular social networking sites such as Facebook, people may not go out with friends as much as they used to</a:t>
            </a:r>
          </a:p>
          <a:p>
            <a:pPr lvl="1" algn="just"/>
            <a:r>
              <a:rPr lang="en-GB"/>
              <a:t>On the other hand, it allows us to stay in touch with long distance family and friends</a:t>
            </a:r>
          </a:p>
          <a:p>
            <a:pPr algn="just"/>
            <a:r>
              <a:rPr lang="en-GB"/>
              <a:t>Playing computer games can cause young people to become unhealthy</a:t>
            </a:r>
          </a:p>
          <a:p>
            <a:pPr lvl="1" algn="just"/>
            <a:r>
              <a:rPr lang="en-GB"/>
              <a:t>When children &amp; teenagers are playing computer games they are not getting any exercise</a:t>
            </a:r>
          </a:p>
          <a:p>
            <a:pPr lvl="1" algn="just"/>
            <a:r>
              <a:rPr lang="en-GB"/>
              <a:t>However, there are smartphone apps and wearable tech to help monitor and encourage exercise</a:t>
            </a:r>
          </a:p>
          <a:p>
            <a:pPr algn="just"/>
            <a:r>
              <a:rPr lang="en-GB"/>
              <a:t>Many people believe that technology reduces the need for jobs – this is arguable</a:t>
            </a:r>
          </a:p>
          <a:p>
            <a:pPr lvl="1" algn="just"/>
            <a:r>
              <a:rPr lang="en-GB"/>
              <a:t>Technology may replace jobs such as self-checkout lanes in supermarkets</a:t>
            </a:r>
          </a:p>
          <a:p>
            <a:pPr lvl="1" algn="just"/>
            <a:r>
              <a:rPr lang="en-GB"/>
              <a:t>Technology may create jobs such as building and maintaining networks in a business</a:t>
            </a:r>
          </a:p>
          <a:p>
            <a:pPr lvl="1" algn="just"/>
            <a:r>
              <a:rPr lang="en-GB"/>
              <a:t>Watch the video on the next page…</a:t>
            </a:r>
          </a:p>
        </p:txBody>
      </p:sp>
      <p:pic>
        <p:nvPicPr>
          <p:cNvPr id="4" name="Picture 3"/>
          <p:cNvPicPr>
            <a:picLocks noChangeAspect="1"/>
          </p:cNvPicPr>
          <p:nvPr/>
        </p:nvPicPr>
        <p:blipFill>
          <a:blip r:embed="rId3"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0632504" y="404664"/>
            <a:ext cx="1126717" cy="1126717"/>
          </a:xfrm>
          <a:prstGeom prst="rect">
            <a:avLst/>
          </a:prstGeom>
        </p:spPr>
      </p:pic>
    </p:spTree>
    <p:extLst>
      <p:ext uri="{BB962C8B-B14F-4D97-AF65-F5344CB8AC3E}">
        <p14:creationId xmlns:p14="http://schemas.microsoft.com/office/powerpoint/2010/main" val="23144210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atin typeface="+mn-lt"/>
              </a:rPr>
              <a:t>Do technology systems take away jobs?</a:t>
            </a:r>
          </a:p>
        </p:txBody>
      </p:sp>
      <p:sp>
        <p:nvSpPr>
          <p:cNvPr id="3" name="Content Placeholder 2"/>
          <p:cNvSpPr>
            <a:spLocks noGrp="1"/>
          </p:cNvSpPr>
          <p:nvPr>
            <p:ph idx="1"/>
          </p:nvPr>
        </p:nvSpPr>
        <p:spPr>
          <a:xfrm>
            <a:off x="609600" y="1600201"/>
            <a:ext cx="10972800" cy="1036711"/>
          </a:xfrm>
        </p:spPr>
        <p:txBody>
          <a:bodyPr>
            <a:normAutofit/>
          </a:bodyPr>
          <a:lstStyle/>
          <a:p>
            <a:pPr algn="just"/>
            <a:r>
              <a:rPr lang="en-GB"/>
              <a:t>It is certainly a good debate and discussion to have as a class, and this clip from the Channel 4 prank series ‘</a:t>
            </a:r>
            <a:r>
              <a:rPr lang="en-GB" err="1"/>
              <a:t>FaceJacker</a:t>
            </a:r>
            <a:r>
              <a:rPr lang="en-GB"/>
              <a:t>’ may change your mind!</a:t>
            </a:r>
          </a:p>
        </p:txBody>
      </p:sp>
      <p:pic>
        <p:nvPicPr>
          <p:cNvPr id="5" name="The Unhelpful Self Scan _ Facejacke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244249" y="2819475"/>
            <a:ext cx="5703501" cy="3205715"/>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6" name="TextBox 5"/>
          <p:cNvSpPr txBox="1"/>
          <p:nvPr/>
        </p:nvSpPr>
        <p:spPr>
          <a:xfrm>
            <a:off x="407368" y="6309320"/>
            <a:ext cx="1349299" cy="369332"/>
          </a:xfrm>
          <a:prstGeom prst="rect">
            <a:avLst/>
          </a:prstGeom>
          <a:noFill/>
        </p:spPr>
        <p:txBody>
          <a:bodyPr wrap="square" rtlCol="0">
            <a:spAutoFit/>
          </a:bodyPr>
          <a:lstStyle/>
          <a:p>
            <a:pPr algn="ctr"/>
            <a:r>
              <a:rPr lang="en-GB"/>
              <a:t>Click to play</a:t>
            </a:r>
          </a:p>
        </p:txBody>
      </p:sp>
    </p:spTree>
    <p:extLst>
      <p:ext uri="{BB962C8B-B14F-4D97-AF65-F5344CB8AC3E}">
        <p14:creationId xmlns:p14="http://schemas.microsoft.com/office/powerpoint/2010/main" val="275156165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688288" y="3501008"/>
            <a:ext cx="3505200" cy="3238500"/>
          </a:xfrm>
          <a:prstGeom prst="rect">
            <a:avLst/>
          </a:prstGeom>
        </p:spPr>
      </p:pic>
      <p:sp>
        <p:nvSpPr>
          <p:cNvPr id="2" name="Title 1"/>
          <p:cNvSpPr>
            <a:spLocks noGrp="1"/>
          </p:cNvSpPr>
          <p:nvPr>
            <p:ph type="title"/>
          </p:nvPr>
        </p:nvSpPr>
        <p:spPr>
          <a:xfrm>
            <a:off x="479376" y="4437112"/>
            <a:ext cx="9505056" cy="1542379"/>
          </a:xfrm>
        </p:spPr>
        <p:txBody>
          <a:bodyPr>
            <a:normAutofit fontScale="90000"/>
          </a:bodyPr>
          <a:lstStyle/>
          <a:p>
            <a:r>
              <a:rPr lang="en-GB" sz="5400"/>
              <a:t>Learning aim a: </a:t>
            </a:r>
            <a:br>
              <a:rPr lang="en-GB" sz="5400"/>
            </a:br>
            <a:r>
              <a:rPr lang="en-GB" sz="2800"/>
              <a:t>Understand how the components of technology systems work together</a:t>
            </a:r>
          </a:p>
        </p:txBody>
      </p:sp>
    </p:spTree>
    <p:extLst>
      <p:ext uri="{BB962C8B-B14F-4D97-AF65-F5344CB8AC3E}">
        <p14:creationId xmlns:p14="http://schemas.microsoft.com/office/powerpoint/2010/main" val="13204448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8688288" y="3501008"/>
            <a:ext cx="3505200" cy="3238500"/>
          </a:xfrm>
          <a:prstGeom prst="rect">
            <a:avLst/>
          </a:prstGeom>
        </p:spPr>
      </p:pic>
      <p:sp>
        <p:nvSpPr>
          <p:cNvPr id="2" name="Title 1"/>
          <p:cNvSpPr>
            <a:spLocks noGrp="1"/>
          </p:cNvSpPr>
          <p:nvPr>
            <p:ph type="title"/>
          </p:nvPr>
        </p:nvSpPr>
        <p:spPr>
          <a:xfrm>
            <a:off x="479376" y="4437112"/>
            <a:ext cx="9361040" cy="1542379"/>
          </a:xfrm>
        </p:spPr>
        <p:txBody>
          <a:bodyPr>
            <a:normAutofit fontScale="90000"/>
          </a:bodyPr>
          <a:lstStyle/>
          <a:p>
            <a:r>
              <a:rPr lang="en-GB" sz="5400"/>
              <a:t>Chapter 2 – issues of technology systems</a:t>
            </a:r>
            <a:endParaRPr lang="en-GB" sz="2800"/>
          </a:p>
        </p:txBody>
      </p:sp>
    </p:spTree>
    <p:extLst>
      <p:ext uri="{BB962C8B-B14F-4D97-AF65-F5344CB8AC3E}">
        <p14:creationId xmlns:p14="http://schemas.microsoft.com/office/powerpoint/2010/main" val="2549477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atin typeface="+mn-lt"/>
              </a:rPr>
              <a:t>Risks to data</a:t>
            </a:r>
          </a:p>
        </p:txBody>
      </p:sp>
      <p:sp>
        <p:nvSpPr>
          <p:cNvPr id="3" name="Content Placeholder 2"/>
          <p:cNvSpPr>
            <a:spLocks noGrp="1"/>
          </p:cNvSpPr>
          <p:nvPr>
            <p:ph idx="1"/>
          </p:nvPr>
        </p:nvSpPr>
        <p:spPr/>
        <p:txBody>
          <a:bodyPr/>
          <a:lstStyle/>
          <a:p>
            <a:pPr marL="0" indent="0">
              <a:buNone/>
            </a:pPr>
            <a:r>
              <a:rPr lang="en-GB"/>
              <a:t>There are many risks to data:</a:t>
            </a:r>
          </a:p>
          <a:p>
            <a:r>
              <a:rPr lang="en-GB"/>
              <a:t>Acts of nature (Natural disasters)</a:t>
            </a:r>
          </a:p>
          <a:p>
            <a:pPr lvl="1"/>
            <a:r>
              <a:rPr lang="en-GB"/>
              <a:t>Data can be damaged in floods, fires, hurricanes, earthquakes etc.</a:t>
            </a:r>
          </a:p>
          <a:p>
            <a:r>
              <a:rPr lang="en-GB"/>
              <a:t>Acts of crime</a:t>
            </a:r>
          </a:p>
          <a:p>
            <a:pPr lvl="1"/>
            <a:r>
              <a:rPr lang="en-GB"/>
              <a:t>Computer misuse, hacking, phishing, spyware, shoulder-surfing, theft etc.</a:t>
            </a:r>
          </a:p>
          <a:p>
            <a:r>
              <a:rPr lang="en-GB"/>
              <a:t>Accidental loss</a:t>
            </a:r>
          </a:p>
          <a:p>
            <a:pPr lvl="1"/>
            <a:r>
              <a:rPr lang="en-GB"/>
              <a:t>Accidental deletion, physically losing mediums of storage such as memory sticks etc.</a:t>
            </a:r>
          </a:p>
          <a:p>
            <a:r>
              <a:rPr lang="en-GB"/>
              <a:t>Technology failure</a:t>
            </a:r>
          </a:p>
          <a:p>
            <a:pPr lvl="1"/>
            <a:r>
              <a:rPr lang="en-GB"/>
              <a:t>Power cuts, power surges, hard drive failure, software failure, file corruption etc.</a:t>
            </a:r>
          </a:p>
          <a:p>
            <a:r>
              <a:rPr lang="en-GB"/>
              <a:t>Viruses &amp; malware</a:t>
            </a:r>
          </a:p>
          <a:p>
            <a:pPr lvl="1"/>
            <a:r>
              <a:rPr lang="en-GB"/>
              <a:t>Worms, Trojans, and Viruses…</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96815" y="448492"/>
            <a:ext cx="2057409" cy="1454331"/>
          </a:xfrm>
          <a:prstGeom prst="rect">
            <a:avLst/>
          </a:prstGeom>
        </p:spPr>
      </p:pic>
      <p:sp>
        <p:nvSpPr>
          <p:cNvPr id="6" name="TextBox 5"/>
          <p:cNvSpPr txBox="1"/>
          <p:nvPr/>
        </p:nvSpPr>
        <p:spPr>
          <a:xfrm>
            <a:off x="9083324" y="1907400"/>
            <a:ext cx="2884389" cy="338554"/>
          </a:xfrm>
          <a:prstGeom prst="rect">
            <a:avLst/>
          </a:prstGeom>
          <a:noFill/>
        </p:spPr>
        <p:txBody>
          <a:bodyPr wrap="square" rtlCol="0">
            <a:spAutoFit/>
          </a:bodyPr>
          <a:lstStyle/>
          <a:p>
            <a:pPr algn="ctr"/>
            <a:r>
              <a:rPr lang="en-GB" sz="1600" i="1"/>
              <a:t>Anti-shoulder surfing hoodie</a:t>
            </a:r>
          </a:p>
        </p:txBody>
      </p:sp>
    </p:spTree>
    <p:extLst>
      <p:ext uri="{BB962C8B-B14F-4D97-AF65-F5344CB8AC3E}">
        <p14:creationId xmlns:p14="http://schemas.microsoft.com/office/powerpoint/2010/main" val="3483018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atin typeface="+mn-lt"/>
              </a:rPr>
              <a:t>Viruses &amp; malware</a:t>
            </a:r>
          </a:p>
        </p:txBody>
      </p:sp>
      <p:sp>
        <p:nvSpPr>
          <p:cNvPr id="3" name="Content Placeholder 2"/>
          <p:cNvSpPr>
            <a:spLocks noGrp="1"/>
          </p:cNvSpPr>
          <p:nvPr>
            <p:ph idx="1"/>
          </p:nvPr>
        </p:nvSpPr>
        <p:spPr/>
        <p:txBody>
          <a:bodyPr>
            <a:normAutofit fontScale="92500" lnSpcReduction="20000"/>
          </a:bodyPr>
          <a:lstStyle/>
          <a:p>
            <a:pPr algn="just"/>
            <a:r>
              <a:rPr lang="en-GB"/>
              <a:t>Virus</a:t>
            </a:r>
          </a:p>
          <a:p>
            <a:pPr lvl="1" algn="just"/>
            <a:r>
              <a:rPr lang="en-GB"/>
              <a:t>Viruses travel between devices via email attachments, networks, removable storage or internet downloads. Viruses attach themselves onto files which may then be transferred or stored on other devices. They can cause files to be destroyed and cause issues with software.</a:t>
            </a:r>
          </a:p>
          <a:p>
            <a:pPr lvl="1" algn="just"/>
            <a:r>
              <a:rPr lang="en-GB"/>
              <a:t>Think of the common cold, a type of bacterial virus, which is spread by the source (the human that sneezes!). The spread virus can be destroyed by anti-bac cleaners, but the source continues spreading.</a:t>
            </a:r>
          </a:p>
          <a:p>
            <a:pPr algn="just"/>
            <a:r>
              <a:rPr lang="en-GB"/>
              <a:t>Worm</a:t>
            </a:r>
          </a:p>
          <a:p>
            <a:pPr lvl="1" algn="just"/>
            <a:r>
              <a:rPr lang="en-GB"/>
              <a:t>Worms work in a similar way to viruses, however do not require a source file and therefore they can travel on their own. Worms can use file transfer systems and vulnerabilities in software that requires a ‘patch’.</a:t>
            </a:r>
          </a:p>
          <a:p>
            <a:pPr algn="just"/>
            <a:r>
              <a:rPr lang="en-GB"/>
              <a:t>Trojan</a:t>
            </a:r>
          </a:p>
          <a:p>
            <a:pPr lvl="1" algn="just"/>
            <a:r>
              <a:rPr lang="en-GB"/>
              <a:t>Trojans are pieces of software that are created for malicious uses. They can be transferred by being masked as a legitimate file which will then cause the operating system to malfunction (They cannot spread by themselves).</a:t>
            </a:r>
          </a:p>
          <a:p>
            <a:pPr lvl="1" algn="just"/>
            <a:r>
              <a:rPr lang="en-GB"/>
              <a:t>Trojans can also create routes for other Trojans and Worms to enter – these are called ‘backdoors’.</a:t>
            </a:r>
          </a:p>
        </p:txBody>
      </p:sp>
    </p:spTree>
    <p:extLst>
      <p:ext uri="{BB962C8B-B14F-4D97-AF65-F5344CB8AC3E}">
        <p14:creationId xmlns:p14="http://schemas.microsoft.com/office/powerpoint/2010/main" val="21284349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atin typeface="+mn-lt"/>
              </a:rPr>
              <a:t>Data protection</a:t>
            </a:r>
          </a:p>
        </p:txBody>
      </p:sp>
      <p:sp>
        <p:nvSpPr>
          <p:cNvPr id="3" name="Content Placeholder 2"/>
          <p:cNvSpPr>
            <a:spLocks noGrp="1"/>
          </p:cNvSpPr>
          <p:nvPr>
            <p:ph idx="1"/>
          </p:nvPr>
        </p:nvSpPr>
        <p:spPr/>
        <p:txBody>
          <a:bodyPr>
            <a:normAutofit fontScale="92500" lnSpcReduction="10000"/>
          </a:bodyPr>
          <a:lstStyle/>
          <a:p>
            <a:pPr marL="0" indent="0" algn="just">
              <a:buNone/>
            </a:pPr>
            <a:r>
              <a:rPr lang="en-GB"/>
              <a:t>Data can be protected in a number of different ways:</a:t>
            </a:r>
          </a:p>
          <a:p>
            <a:pPr algn="just"/>
            <a:r>
              <a:rPr lang="en-GB"/>
              <a:t>Real-world protection</a:t>
            </a:r>
          </a:p>
          <a:p>
            <a:pPr lvl="1" algn="just"/>
            <a:r>
              <a:rPr lang="en-GB"/>
              <a:t>CCTV (Closed Circuit Television), Security doors, Kensington locks and Biometric access</a:t>
            </a:r>
          </a:p>
          <a:p>
            <a:pPr algn="just"/>
            <a:r>
              <a:rPr lang="en-GB"/>
              <a:t>Anti-virus software</a:t>
            </a:r>
          </a:p>
          <a:p>
            <a:pPr lvl="1" algn="just"/>
            <a:r>
              <a:rPr lang="en-GB"/>
              <a:t>Software that removes viruses by scanning the hard drive and monitors new downloads</a:t>
            </a:r>
          </a:p>
          <a:p>
            <a:pPr algn="just"/>
            <a:r>
              <a:rPr lang="en-GB"/>
              <a:t>Basic backup</a:t>
            </a:r>
          </a:p>
          <a:p>
            <a:pPr lvl="1" algn="just"/>
            <a:r>
              <a:rPr lang="en-GB"/>
              <a:t>Backing up files onto external hard drives, flash sticks, optical disks and magnetic drives</a:t>
            </a:r>
          </a:p>
          <a:p>
            <a:pPr lvl="1" algn="just"/>
            <a:r>
              <a:rPr lang="en-GB"/>
              <a:t>Storing data off-site at different locations to protect against floods and fires</a:t>
            </a:r>
          </a:p>
          <a:p>
            <a:pPr algn="just"/>
            <a:r>
              <a:rPr lang="en-GB"/>
              <a:t>Cloud backup</a:t>
            </a:r>
          </a:p>
          <a:p>
            <a:pPr lvl="1" algn="just"/>
            <a:r>
              <a:rPr lang="en-GB"/>
              <a:t>Backing up files onto the cloud to protect against acts of nature, whilst allowing anytime access</a:t>
            </a:r>
          </a:p>
          <a:p>
            <a:pPr algn="just"/>
            <a:r>
              <a:rPr lang="en-GB"/>
              <a:t>Personal choices</a:t>
            </a:r>
          </a:p>
          <a:p>
            <a:pPr lvl="1" algn="just"/>
            <a:r>
              <a:rPr lang="en-GB"/>
              <a:t>Making sensible decisions such as not writing passwords down and ensuring nobody is ‘shoulder surfing’</a:t>
            </a:r>
          </a:p>
        </p:txBody>
      </p:sp>
    </p:spTree>
    <p:extLst>
      <p:ext uri="{BB962C8B-B14F-4D97-AF65-F5344CB8AC3E}">
        <p14:creationId xmlns:p14="http://schemas.microsoft.com/office/powerpoint/2010/main" val="25404027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atin typeface="+mn-lt"/>
              </a:rPr>
              <a:t>Introducing firewall</a:t>
            </a:r>
          </a:p>
        </p:txBody>
      </p:sp>
      <p:sp>
        <p:nvSpPr>
          <p:cNvPr id="27" name="Content Placeholder 26"/>
          <p:cNvSpPr>
            <a:spLocks noGrp="1"/>
          </p:cNvSpPr>
          <p:nvPr>
            <p:ph idx="1"/>
          </p:nvPr>
        </p:nvSpPr>
        <p:spPr>
          <a:xfrm>
            <a:off x="609600" y="1466157"/>
            <a:ext cx="10972800" cy="3556991"/>
          </a:xfrm>
        </p:spPr>
        <p:txBody>
          <a:bodyPr>
            <a:normAutofit fontScale="92500"/>
          </a:bodyPr>
          <a:lstStyle/>
          <a:p>
            <a:pPr algn="just"/>
            <a:r>
              <a:rPr lang="en-GB"/>
              <a:t>Another method of data protection is firewall, which is a security system put in place to monitor and restrict incoming (and outgoing) data packets before it reaches the network and connected devices</a:t>
            </a:r>
          </a:p>
          <a:p>
            <a:pPr algn="just"/>
            <a:r>
              <a:rPr lang="en-GB"/>
              <a:t>It acts as a security guard between the world wide web and a network (or stand alone PC)</a:t>
            </a:r>
          </a:p>
          <a:p>
            <a:pPr lvl="1" algn="just"/>
            <a:r>
              <a:rPr lang="en-GB"/>
              <a:t>This is the same as putting a lock on a door, it may not work all the time, but its still important</a:t>
            </a:r>
          </a:p>
          <a:p>
            <a:pPr algn="just"/>
            <a:r>
              <a:rPr lang="en-GB"/>
              <a:t>Firewalls are usually in the form of software, however in large data centres such as those storing all your files for Dropbox, a physical piece of hardware can be used</a:t>
            </a:r>
          </a:p>
          <a:p>
            <a:pPr algn="just"/>
            <a:r>
              <a:rPr lang="en-GB"/>
              <a:t>We can add in a firewall to the Internet access diagram. As you can see it sits between the internet and router:</a:t>
            </a:r>
          </a:p>
        </p:txBody>
      </p:sp>
      <p:pic>
        <p:nvPicPr>
          <p:cNvPr id="28" name="Content Placeholder 19"/>
          <p:cNvPicPr>
            <a:picLocks noChangeAspect="1"/>
          </p:cNvPicPr>
          <p:nvPr/>
        </p:nvPicPr>
        <p:blipFill rotWithShape="1">
          <a:blip r:embed="rId3">
            <a:duotone>
              <a:schemeClr val="accent1">
                <a:shade val="45000"/>
                <a:satMod val="135000"/>
              </a:schemeClr>
              <a:prstClr val="white"/>
            </a:duotone>
            <a:extLst>
              <a:ext uri="{28A0092B-C50C-407E-A947-70E740481C1C}">
                <a14:useLocalDpi xmlns:a14="http://schemas.microsoft.com/office/drawing/2010/main" val="0"/>
              </a:ext>
            </a:extLst>
          </a:blip>
          <a:srcRect b="8163"/>
          <a:stretch/>
        </p:blipFill>
        <p:spPr>
          <a:xfrm>
            <a:off x="4406110" y="4849233"/>
            <a:ext cx="1222571" cy="1216346"/>
          </a:xfrm>
          <a:prstGeom prst="rect">
            <a:avLst/>
          </a:prstGeom>
        </p:spPr>
      </p:pic>
      <p:grpSp>
        <p:nvGrpSpPr>
          <p:cNvPr id="29" name="Group 28"/>
          <p:cNvGrpSpPr/>
          <p:nvPr/>
        </p:nvGrpSpPr>
        <p:grpSpPr>
          <a:xfrm>
            <a:off x="2791824" y="4651403"/>
            <a:ext cx="7108275" cy="1886459"/>
            <a:chOff x="4620625" y="4461875"/>
            <a:chExt cx="7108275" cy="1886459"/>
          </a:xfrm>
        </p:grpSpPr>
        <p:pic>
          <p:nvPicPr>
            <p:cNvPr id="30" name="Picture 29"/>
            <p:cNvPicPr>
              <a:picLocks noChangeAspect="1"/>
            </p:cNvPicPr>
            <p:nvPr/>
          </p:nvPicPr>
          <p:blipFill>
            <a:blip r:embed="rId4"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4620625" y="4679147"/>
              <a:ext cx="1204973" cy="1204973"/>
            </a:xfrm>
            <a:prstGeom prst="rect">
              <a:avLst/>
            </a:prstGeom>
          </p:spPr>
        </p:pic>
        <p:pic>
          <p:nvPicPr>
            <p:cNvPr id="31" name="Picture 30"/>
            <p:cNvPicPr>
              <a:picLocks noChangeAspect="1"/>
            </p:cNvPicPr>
            <p:nvPr/>
          </p:nvPicPr>
          <p:blipFill rotWithShape="1">
            <a:blip r:embed="rId5">
              <a:duotone>
                <a:schemeClr val="accent1">
                  <a:shade val="45000"/>
                  <a:satMod val="135000"/>
                </a:schemeClr>
                <a:prstClr val="white"/>
              </a:duotone>
              <a:extLst>
                <a:ext uri="{BEBA8EAE-BF5A-486C-A8C5-ECC9F3942E4B}">
                  <a14:imgProps xmlns:a14="http://schemas.microsoft.com/office/drawing/2010/main">
                    <a14:imgLayer r:embed="rId6">
                      <a14:imgEffect>
                        <a14:backgroundRemoval t="9744" b="89744" l="4514" r="96528"/>
                      </a14:imgEffect>
                    </a14:imgLayer>
                  </a14:imgProps>
                </a:ext>
                <a:ext uri="{28A0092B-C50C-407E-A947-70E740481C1C}">
                  <a14:useLocalDpi xmlns:a14="http://schemas.microsoft.com/office/drawing/2010/main" val="0"/>
                </a:ext>
              </a:extLst>
            </a:blip>
            <a:srcRect b="-855"/>
            <a:stretch/>
          </p:blipFill>
          <p:spPr>
            <a:xfrm>
              <a:off x="7822191" y="4525129"/>
              <a:ext cx="1990110" cy="1358991"/>
            </a:xfrm>
            <a:prstGeom prst="rect">
              <a:avLst/>
            </a:prstGeom>
          </p:spPr>
        </p:pic>
        <p:pic>
          <p:nvPicPr>
            <p:cNvPr id="32" name="Picture 31"/>
            <p:cNvPicPr>
              <a:picLocks noChangeAspect="1"/>
            </p:cNvPicPr>
            <p:nvPr/>
          </p:nvPicPr>
          <p:blipFill>
            <a:blip r:embed="rId7">
              <a:duotone>
                <a:schemeClr val="accent1">
                  <a:shade val="45000"/>
                  <a:satMod val="135000"/>
                </a:schemeClr>
                <a:prstClr val="white"/>
              </a:duotone>
              <a:extLst>
                <a:ext uri="{BEBA8EAE-BF5A-486C-A8C5-ECC9F3942E4B}">
                  <a14:imgProps xmlns:a14="http://schemas.microsoft.com/office/drawing/2010/main">
                    <a14:imgLayer r:embed="rId8">
                      <a14:imgEffect>
                        <a14:backgroundRemoval t="0" b="100000" l="0" r="100000">
                          <a14:foregroundMark x1="29947" y1="63128" x2="29947" y2="63128"/>
                          <a14:foregroundMark x1="58824" y1="67598" x2="58824" y2="67598"/>
                          <a14:foregroundMark x1="75936" y1="83240" x2="75936" y2="83240"/>
                          <a14:foregroundMark x1="15508" y1="11732" x2="11765" y2="49721"/>
                          <a14:foregroundMark x1="85561" y1="77095" x2="85561" y2="77095"/>
                        </a14:backgroundRemoval>
                      </a14:imgEffect>
                    </a14:imgLayer>
                  </a14:imgProps>
                </a:ext>
                <a:ext uri="{28A0092B-C50C-407E-A947-70E740481C1C}">
                  <a14:useLocalDpi xmlns:a14="http://schemas.microsoft.com/office/drawing/2010/main" val="0"/>
                </a:ext>
              </a:extLst>
            </a:blip>
            <a:stretch>
              <a:fillRect/>
            </a:stretch>
          </p:blipFill>
          <p:spPr>
            <a:xfrm>
              <a:off x="10177010" y="4461875"/>
              <a:ext cx="1551890" cy="1485498"/>
            </a:xfrm>
            <a:prstGeom prst="rect">
              <a:avLst/>
            </a:prstGeom>
          </p:spPr>
        </p:pic>
        <p:cxnSp>
          <p:nvCxnSpPr>
            <p:cNvPr id="33" name="Straight Connector 32"/>
            <p:cNvCxnSpPr>
              <a:stCxn id="30" idx="3"/>
            </p:cNvCxnSpPr>
            <p:nvPr/>
          </p:nvCxnSpPr>
          <p:spPr>
            <a:xfrm>
              <a:off x="5825598" y="5281634"/>
              <a:ext cx="433457" cy="4529"/>
            </a:xfrm>
            <a:prstGeom prst="line">
              <a:avLst/>
            </a:prstGeom>
            <a:ln w="76200">
              <a:solidFill>
                <a:srgbClr val="2A1A0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9743919" y="5301122"/>
              <a:ext cx="433457" cy="4529"/>
            </a:xfrm>
            <a:prstGeom prst="line">
              <a:avLst/>
            </a:prstGeom>
            <a:ln w="76200">
              <a:solidFill>
                <a:srgbClr val="2A1A00"/>
              </a:solidFill>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4620625" y="5934469"/>
              <a:ext cx="1204973" cy="325074"/>
            </a:xfrm>
            <a:prstGeom prst="rect">
              <a:avLst/>
            </a:prstGeom>
            <a:noFill/>
          </p:spPr>
          <p:txBody>
            <a:bodyPr wrap="square" rtlCol="0">
              <a:spAutoFit/>
            </a:bodyPr>
            <a:lstStyle/>
            <a:p>
              <a:pPr algn="ctr"/>
              <a:r>
                <a:rPr lang="en-GB" sz="2000"/>
                <a:t>Internet</a:t>
              </a:r>
            </a:p>
          </p:txBody>
        </p:sp>
        <p:sp>
          <p:nvSpPr>
            <p:cNvPr id="36" name="TextBox 35"/>
            <p:cNvSpPr txBox="1"/>
            <p:nvPr/>
          </p:nvSpPr>
          <p:spPr>
            <a:xfrm>
              <a:off x="8042361" y="5934469"/>
              <a:ext cx="1769940" cy="400110"/>
            </a:xfrm>
            <a:prstGeom prst="rect">
              <a:avLst/>
            </a:prstGeom>
            <a:noFill/>
          </p:spPr>
          <p:txBody>
            <a:bodyPr wrap="square" rtlCol="0">
              <a:spAutoFit/>
            </a:bodyPr>
            <a:lstStyle/>
            <a:p>
              <a:pPr algn="ctr"/>
              <a:r>
                <a:rPr lang="en-GB" sz="2000"/>
                <a:t>Router</a:t>
              </a:r>
            </a:p>
          </p:txBody>
        </p:sp>
        <p:sp>
          <p:nvSpPr>
            <p:cNvPr id="37" name="TextBox 36"/>
            <p:cNvSpPr txBox="1"/>
            <p:nvPr/>
          </p:nvSpPr>
          <p:spPr>
            <a:xfrm>
              <a:off x="10211878" y="5948224"/>
              <a:ext cx="1482153" cy="400110"/>
            </a:xfrm>
            <a:prstGeom prst="rect">
              <a:avLst/>
            </a:prstGeom>
            <a:noFill/>
          </p:spPr>
          <p:txBody>
            <a:bodyPr wrap="square" rtlCol="0">
              <a:spAutoFit/>
            </a:bodyPr>
            <a:lstStyle/>
            <a:p>
              <a:pPr algn="ctr"/>
              <a:r>
                <a:rPr lang="en-GB" sz="2000"/>
                <a:t>Computer</a:t>
              </a:r>
            </a:p>
          </p:txBody>
        </p:sp>
      </p:grpSp>
      <p:cxnSp>
        <p:nvCxnSpPr>
          <p:cNvPr id="38" name="Straight Connector 37"/>
          <p:cNvCxnSpPr/>
          <p:nvPr/>
        </p:nvCxnSpPr>
        <p:spPr>
          <a:xfrm>
            <a:off x="5613199" y="5490650"/>
            <a:ext cx="433457" cy="4529"/>
          </a:xfrm>
          <a:prstGeom prst="line">
            <a:avLst/>
          </a:prstGeom>
          <a:ln w="76200">
            <a:solidFill>
              <a:srgbClr val="2A1A00"/>
            </a:solidFill>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4406110" y="6150724"/>
            <a:ext cx="1204973" cy="400110"/>
          </a:xfrm>
          <a:prstGeom prst="rect">
            <a:avLst/>
          </a:prstGeom>
          <a:noFill/>
        </p:spPr>
        <p:txBody>
          <a:bodyPr wrap="square" rtlCol="0">
            <a:spAutoFit/>
          </a:bodyPr>
          <a:lstStyle/>
          <a:p>
            <a:pPr algn="ctr"/>
            <a:r>
              <a:rPr lang="en-GB" sz="2000"/>
              <a:t>Firewall</a:t>
            </a:r>
          </a:p>
        </p:txBody>
      </p:sp>
    </p:spTree>
    <p:extLst>
      <p:ext uri="{BB962C8B-B14F-4D97-AF65-F5344CB8AC3E}">
        <p14:creationId xmlns:p14="http://schemas.microsoft.com/office/powerpoint/2010/main" val="25632191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atin typeface="+mn-lt"/>
              </a:rPr>
              <a:t>Laws &amp; regulations</a:t>
            </a:r>
          </a:p>
        </p:txBody>
      </p:sp>
      <p:sp>
        <p:nvSpPr>
          <p:cNvPr id="3" name="Content Placeholder 2"/>
          <p:cNvSpPr>
            <a:spLocks noGrp="1"/>
          </p:cNvSpPr>
          <p:nvPr>
            <p:ph idx="1"/>
          </p:nvPr>
        </p:nvSpPr>
        <p:spPr/>
        <p:txBody>
          <a:bodyPr>
            <a:normAutofit/>
          </a:bodyPr>
          <a:lstStyle/>
          <a:p>
            <a:pPr algn="just"/>
            <a:r>
              <a:rPr lang="en-GB"/>
              <a:t>Computer Misuse act 1990</a:t>
            </a:r>
          </a:p>
          <a:p>
            <a:pPr lvl="1" algn="just"/>
            <a:r>
              <a:rPr lang="en-GB"/>
              <a:t>This law prevents computer crimes such as making and distributing viruses, accessing data and files without permission, changing data and files without permission and committing fraud or identity theft using the internet</a:t>
            </a:r>
          </a:p>
          <a:p>
            <a:pPr algn="just"/>
            <a:r>
              <a:rPr lang="en-GB"/>
              <a:t>Data protection act 1998</a:t>
            </a:r>
          </a:p>
          <a:p>
            <a:pPr lvl="1" algn="just"/>
            <a:r>
              <a:rPr lang="en-GB"/>
              <a:t>This law prevents data crimes such as sharing or keeping private data without owners permission or for financial gain, failing to keep information up to date, failing to sufficiently protect data</a:t>
            </a:r>
          </a:p>
          <a:p>
            <a:pPr algn="just"/>
            <a:r>
              <a:rPr lang="en-GB"/>
              <a:t>Copyright, Designs and patents act 1988</a:t>
            </a:r>
          </a:p>
          <a:p>
            <a:pPr lvl="1" algn="just"/>
            <a:r>
              <a:rPr lang="en-GB"/>
              <a:t>This law prevents people using, sharing, changing, copying or selling materials or designs that have a copyright, trademark or patent associated with them unless the person has permission from the owner(s). This law also covers activities outside an agreed licence (E.g. Selling a piece of music, provided for personal educational purposes only, for financial gain)</a:t>
            </a:r>
          </a:p>
        </p:txBody>
      </p:sp>
      <p:grpSp>
        <p:nvGrpSpPr>
          <p:cNvPr id="10" name="Group 9"/>
          <p:cNvGrpSpPr/>
          <p:nvPr/>
        </p:nvGrpSpPr>
        <p:grpSpPr>
          <a:xfrm>
            <a:off x="2266439" y="5868756"/>
            <a:ext cx="8873629" cy="931987"/>
            <a:chOff x="1129015" y="5822220"/>
            <a:chExt cx="8873629" cy="931987"/>
          </a:xfrm>
        </p:grpSpPr>
        <p:pic>
          <p:nvPicPr>
            <p:cNvPr id="4" name="Picture 3"/>
            <p:cNvPicPr>
              <a:picLocks noChangeAspect="1"/>
            </p:cNvPicPr>
            <p:nvPr/>
          </p:nvPicPr>
          <p:blipFill rotWithShape="1">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8714" b="86722" l="1064" r="100000">
                          <a14:foregroundMark x1="44255" y1="30290" x2="44255" y2="30290"/>
                          <a14:foregroundMark x1="78936" y1="30290" x2="78936" y2="30290"/>
                          <a14:foregroundMark x1="50638" y1="39004" x2="50638" y2="39004"/>
                        </a14:backgroundRemoval>
                      </a14:imgEffect>
                    </a14:imgLayer>
                  </a14:imgProps>
                </a:ext>
                <a:ext uri="{28A0092B-C50C-407E-A947-70E740481C1C}">
                  <a14:useLocalDpi xmlns:a14="http://schemas.microsoft.com/office/drawing/2010/main" val="0"/>
                </a:ext>
              </a:extLst>
            </a:blip>
            <a:srcRect t="16197" r="70429" b="32394"/>
            <a:stretch/>
          </p:blipFill>
          <p:spPr>
            <a:xfrm>
              <a:off x="1129015" y="5822222"/>
              <a:ext cx="1045474" cy="931985"/>
            </a:xfrm>
            <a:prstGeom prst="rect">
              <a:avLst/>
            </a:prstGeom>
          </p:spPr>
        </p:pic>
        <p:pic>
          <p:nvPicPr>
            <p:cNvPr id="5" name="Picture 4"/>
            <p:cNvPicPr>
              <a:picLocks noChangeAspect="1"/>
            </p:cNvPicPr>
            <p:nvPr/>
          </p:nvPicPr>
          <p:blipFill rotWithShape="1">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8714" b="86722" l="1064" r="100000">
                          <a14:foregroundMark x1="44255" y1="30290" x2="44255" y2="30290"/>
                          <a14:foregroundMark x1="78936" y1="30290" x2="78936" y2="30290"/>
                          <a14:foregroundMark x1="50638" y1="39004" x2="50638" y2="39004"/>
                        </a14:backgroundRemoval>
                      </a14:imgEffect>
                    </a14:imgLayer>
                  </a14:imgProps>
                </a:ext>
                <a:ext uri="{28A0092B-C50C-407E-A947-70E740481C1C}">
                  <a14:useLocalDpi xmlns:a14="http://schemas.microsoft.com/office/drawing/2010/main" val="0"/>
                </a:ext>
              </a:extLst>
            </a:blip>
            <a:srcRect l="35038" t="16197" r="32475" b="32394"/>
            <a:stretch/>
          </p:blipFill>
          <p:spPr>
            <a:xfrm>
              <a:off x="3241481" y="5822221"/>
              <a:ext cx="1148576" cy="931985"/>
            </a:xfrm>
            <a:prstGeom prst="rect">
              <a:avLst/>
            </a:prstGeom>
          </p:spPr>
        </p:pic>
        <p:pic>
          <p:nvPicPr>
            <p:cNvPr id="6" name="Picture 5"/>
            <p:cNvPicPr>
              <a:picLocks noChangeAspect="1"/>
            </p:cNvPicPr>
            <p:nvPr/>
          </p:nvPicPr>
          <p:blipFill rotWithShape="1">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8714" b="86722" l="1064" r="100000">
                          <a14:foregroundMark x1="44255" y1="30290" x2="44255" y2="30290"/>
                          <a14:foregroundMark x1="78936" y1="30290" x2="78936" y2="30290"/>
                          <a14:foregroundMark x1="50638" y1="39004" x2="50638" y2="39004"/>
                        </a14:backgroundRemoval>
                      </a14:imgEffect>
                    </a14:imgLayer>
                  </a14:imgProps>
                </a:ext>
                <a:ext uri="{28A0092B-C50C-407E-A947-70E740481C1C}">
                  <a14:useLocalDpi xmlns:a14="http://schemas.microsoft.com/office/drawing/2010/main" val="0"/>
                </a:ext>
              </a:extLst>
            </a:blip>
            <a:srcRect l="71099" t="16197" b="32394"/>
            <a:stretch/>
          </p:blipFill>
          <p:spPr>
            <a:xfrm>
              <a:off x="6377315" y="5822220"/>
              <a:ext cx="1021809" cy="931985"/>
            </a:xfrm>
            <a:prstGeom prst="rect">
              <a:avLst/>
            </a:prstGeom>
          </p:spPr>
        </p:pic>
        <p:sp>
          <p:nvSpPr>
            <p:cNvPr id="7" name="TextBox 6"/>
            <p:cNvSpPr txBox="1"/>
            <p:nvPr/>
          </p:nvSpPr>
          <p:spPr>
            <a:xfrm>
              <a:off x="2029524" y="6131708"/>
              <a:ext cx="1444082" cy="369332"/>
            </a:xfrm>
            <a:prstGeom prst="rect">
              <a:avLst/>
            </a:prstGeom>
            <a:noFill/>
          </p:spPr>
          <p:txBody>
            <a:bodyPr wrap="square" rtlCol="0">
              <a:spAutoFit/>
            </a:bodyPr>
            <a:lstStyle/>
            <a:p>
              <a:r>
                <a:rPr lang="en-GB"/>
                <a:t>Copyright</a:t>
              </a:r>
            </a:p>
          </p:txBody>
        </p:sp>
        <p:sp>
          <p:nvSpPr>
            <p:cNvPr id="8" name="TextBox 7"/>
            <p:cNvSpPr txBox="1"/>
            <p:nvPr/>
          </p:nvSpPr>
          <p:spPr>
            <a:xfrm>
              <a:off x="4250377" y="6131708"/>
              <a:ext cx="2273085" cy="369332"/>
            </a:xfrm>
            <a:prstGeom prst="rect">
              <a:avLst/>
            </a:prstGeom>
            <a:noFill/>
          </p:spPr>
          <p:txBody>
            <a:bodyPr wrap="square" rtlCol="0">
              <a:spAutoFit/>
            </a:bodyPr>
            <a:lstStyle/>
            <a:p>
              <a:r>
                <a:rPr lang="en-GB"/>
                <a:t>Registered Trademark</a:t>
              </a:r>
            </a:p>
          </p:txBody>
        </p:sp>
        <p:sp>
          <p:nvSpPr>
            <p:cNvPr id="9" name="TextBox 8"/>
            <p:cNvSpPr txBox="1"/>
            <p:nvPr/>
          </p:nvSpPr>
          <p:spPr>
            <a:xfrm>
              <a:off x="7300126" y="6131708"/>
              <a:ext cx="2702518" cy="369332"/>
            </a:xfrm>
            <a:prstGeom prst="rect">
              <a:avLst/>
            </a:prstGeom>
            <a:noFill/>
          </p:spPr>
          <p:txBody>
            <a:bodyPr wrap="square" rtlCol="0">
              <a:spAutoFit/>
            </a:bodyPr>
            <a:lstStyle/>
            <a:p>
              <a:r>
                <a:rPr lang="en-GB"/>
                <a:t>Unregistered Trademark</a:t>
              </a:r>
            </a:p>
          </p:txBody>
        </p:sp>
      </p:grpSp>
    </p:spTree>
    <p:extLst>
      <p:ext uri="{BB962C8B-B14F-4D97-AF65-F5344CB8AC3E}">
        <p14:creationId xmlns:p14="http://schemas.microsoft.com/office/powerpoint/2010/main" val="190305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5440" y="201058"/>
            <a:ext cx="9230816" cy="1143000"/>
          </a:xfrm>
        </p:spPr>
        <p:txBody>
          <a:bodyPr/>
          <a:lstStyle/>
          <a:p>
            <a:r>
              <a:rPr lang="en-GB">
                <a:latin typeface="+mn-lt"/>
              </a:rPr>
              <a:t>TalkTalk Case study</a:t>
            </a:r>
          </a:p>
        </p:txBody>
      </p:sp>
      <p:sp>
        <p:nvSpPr>
          <p:cNvPr id="6" name="Content Placeholder 5"/>
          <p:cNvSpPr>
            <a:spLocks noGrp="1"/>
          </p:cNvSpPr>
          <p:nvPr>
            <p:ph idx="1"/>
          </p:nvPr>
        </p:nvSpPr>
        <p:spPr>
          <a:xfrm>
            <a:off x="695400" y="1344058"/>
            <a:ext cx="10734600" cy="5326655"/>
          </a:xfrm>
        </p:spPr>
        <p:txBody>
          <a:bodyPr>
            <a:normAutofit fontScale="92500" lnSpcReduction="20000"/>
          </a:bodyPr>
          <a:lstStyle/>
          <a:p>
            <a:pPr algn="just"/>
            <a:r>
              <a:rPr lang="en-GB"/>
              <a:t>In October 2015 there were two cyber attacks on the website of TalkTalk; a broadband, landline and TV provider. During the attack, its thought that over 15,656 customers’ private details were obtained, including bank account details.</a:t>
            </a:r>
          </a:p>
          <a:p>
            <a:pPr algn="just"/>
            <a:r>
              <a:rPr lang="en-GB"/>
              <a:t>The hack left customers feeling very worried about their private information, and many of those affected began to receive bogus calls from scammer posing as TalkTalk or Microsoft staff in an attempt to gain access to their computers remotely.</a:t>
            </a:r>
          </a:p>
          <a:p>
            <a:pPr lvl="1" algn="just"/>
            <a:r>
              <a:rPr lang="en-GB"/>
              <a:t>One of the scams was to convince the customer they had a problem with their broadband connection or software and that they would be able to fix this for a fee of up to thousands</a:t>
            </a:r>
          </a:p>
          <a:p>
            <a:pPr lvl="1" algn="just"/>
            <a:r>
              <a:rPr lang="en-GB"/>
              <a:t>They would then convince the victim to allow remote access where they would open settings and commands to make it look like they were carrying out technical work, but in reality they were not</a:t>
            </a:r>
          </a:p>
          <a:p>
            <a:pPr algn="just"/>
            <a:r>
              <a:rPr lang="en-GB"/>
              <a:t>Once the data had been accessed, it is easy for the hackers to sell the data on to others who may use it for further scams or to attempt to gain further access to bank accounts</a:t>
            </a:r>
          </a:p>
          <a:p>
            <a:pPr algn="just"/>
            <a:r>
              <a:rPr lang="en-GB"/>
              <a:t>After long investigations, TalkTalk revealed that the data accessed was part encrypted and therefore the non-encrypted parts of bank details could not be used for financial gain</a:t>
            </a:r>
          </a:p>
          <a:p>
            <a:pPr lvl="1" algn="just"/>
            <a:r>
              <a:rPr lang="en-GB"/>
              <a:t>TalkTalk would not encrypt all of the data for security procedure use (ironically), for example when you are asked to confirm the last 4 digits of your bank card number</a:t>
            </a:r>
          </a:p>
          <a:p>
            <a:pPr algn="just"/>
            <a:r>
              <a:rPr lang="en-GB"/>
              <a:t>Since the hack, as of February 2016, its thought that over 101,000 customers left TalkTalk and the entire incident has cost the company as much as £80 million</a:t>
            </a:r>
          </a:p>
        </p:txBody>
      </p:sp>
      <p:sp>
        <p:nvSpPr>
          <p:cNvPr id="4" name="TextBox 3"/>
          <p:cNvSpPr txBox="1"/>
          <p:nvPr/>
        </p:nvSpPr>
        <p:spPr>
          <a:xfrm>
            <a:off x="10103768" y="6473471"/>
            <a:ext cx="2088232" cy="369332"/>
          </a:xfrm>
          <a:prstGeom prst="rect">
            <a:avLst/>
          </a:prstGeom>
          <a:noFill/>
        </p:spPr>
        <p:txBody>
          <a:bodyPr wrap="square" rtlCol="0">
            <a:spAutoFit/>
          </a:bodyPr>
          <a:lstStyle/>
          <a:p>
            <a:r>
              <a:rPr lang="en-GB" i="1"/>
              <a:t>Source: Sky News</a:t>
            </a:r>
          </a:p>
        </p:txBody>
      </p:sp>
    </p:spTree>
    <p:extLst>
      <p:ext uri="{BB962C8B-B14F-4D97-AF65-F5344CB8AC3E}">
        <p14:creationId xmlns:p14="http://schemas.microsoft.com/office/powerpoint/2010/main" val="1352318048"/>
      </p:ext>
    </p:extLst>
  </p:cSld>
  <p:clrMapOvr>
    <a:masterClrMapping/>
  </p:clrMapOvr>
</p:sld>
</file>

<file path=ppt/theme/theme1.xml><?xml version="1.0" encoding="utf-8"?>
<a:theme xmlns:a="http://schemas.openxmlformats.org/drawingml/2006/main" name="Business plan presentation">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4635DD9D5184F41810C0C641173D50C" ma:contentTypeVersion="14" ma:contentTypeDescription="Create a new document." ma:contentTypeScope="" ma:versionID="00665006dc4bc3dd5aded2af653e56d7">
  <xsd:schema xmlns:xsd="http://www.w3.org/2001/XMLSchema" xmlns:xs="http://www.w3.org/2001/XMLSchema" xmlns:p="http://schemas.microsoft.com/office/2006/metadata/properties" xmlns:ns2="2247f88e-982f-4923-a803-91f440db6754" xmlns:ns3="735feffb-4185-47d8-bf4a-c21919a5b10e" targetNamespace="http://schemas.microsoft.com/office/2006/metadata/properties" ma:root="true" ma:fieldsID="ef1a530f3d5f28064127a79eac164b1d" ns2:_="" ns3:_="">
    <xsd:import namespace="2247f88e-982f-4923-a803-91f440db6754"/>
    <xsd:import namespace="735feffb-4185-47d8-bf4a-c21919a5b10e"/>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GenerationTime" minOccurs="0"/>
                <xsd:element ref="ns2:MediaServiceEventHashCode" minOccurs="0"/>
                <xsd:element ref="ns3:SharedWithUsers" minOccurs="0"/>
                <xsd:element ref="ns3:SharedWithDetails" minOccurs="0"/>
                <xsd:element ref="ns2:MediaServiceOCR" minOccurs="0"/>
                <xsd:element ref="ns2:MediaServiceDateTaken"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7f88e-982f-4923-a803-91f440db675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ba02de17-8e51-449c-bb98-e682c0bac8cb"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735feffb-4185-47d8-bf4a-c21919a5b10e"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638a809a-2e34-42f7-874a-4bde44abbbb2}" ma:internalName="TaxCatchAll" ma:showField="CatchAllData" ma:web="735feffb-4185-47d8-bf4a-c21919a5b10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735feffb-4185-47d8-bf4a-c21919a5b10e" xsi:nil="true"/>
    <lcf76f155ced4ddcb4097134ff3c332f xmlns="2247f88e-982f-4923-a803-91f440db6754">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C4B5BBE2-6E7D-495F-9EB4-481F2B7A662A}">
  <ds:schemaRefs>
    <ds:schemaRef ds:uri="http://schemas.microsoft.com/sharepoint/v3/contenttype/forms"/>
  </ds:schemaRefs>
</ds:datastoreItem>
</file>

<file path=customXml/itemProps2.xml><?xml version="1.0" encoding="utf-8"?>
<ds:datastoreItem xmlns:ds="http://schemas.openxmlformats.org/officeDocument/2006/customXml" ds:itemID="{3661C26C-85C2-4EDE-BBC9-6E6C32C3940E}"/>
</file>

<file path=customXml/itemProps3.xml><?xml version="1.0" encoding="utf-8"?>
<ds:datastoreItem xmlns:ds="http://schemas.openxmlformats.org/officeDocument/2006/customXml" ds:itemID="{9085607C-CE4A-4279-A5A1-8FA59C662742}">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Business presentation (Green Wave design)</Template>
  <Application>Microsoft Office PowerPoint</Application>
  <PresentationFormat>Widescreen</PresentationFormat>
  <Slides>12</Slides>
  <Notes>10</Notes>
  <HiddenSlides>0</HiddenSlides>
  <ScaleCrop>false</ScaleCrop>
  <HeadingPairs>
    <vt:vector size="4" baseType="variant">
      <vt:variant>
        <vt:lpstr>Theme</vt:lpstr>
      </vt:variant>
      <vt:variant>
        <vt:i4>2</vt:i4>
      </vt:variant>
      <vt:variant>
        <vt:lpstr>Slide Titles</vt:lpstr>
      </vt:variant>
      <vt:variant>
        <vt:i4>12</vt:i4>
      </vt:variant>
    </vt:vector>
  </HeadingPairs>
  <TitlesOfParts>
    <vt:vector size="14" baseType="lpstr">
      <vt:lpstr>Business plan presentation</vt:lpstr>
      <vt:lpstr>Custom Design</vt:lpstr>
      <vt:lpstr>BTEC Level 2 Information &amp; Creative Technology Unit 2 – Technology Systems </vt:lpstr>
      <vt:lpstr>Learning aim a:  Understand how the components of technology systems work together</vt:lpstr>
      <vt:lpstr>Chapter 2 – issues of technology systems</vt:lpstr>
      <vt:lpstr>Risks to data</vt:lpstr>
      <vt:lpstr>Viruses &amp; malware</vt:lpstr>
      <vt:lpstr>Data protection</vt:lpstr>
      <vt:lpstr>Introducing firewall</vt:lpstr>
      <vt:lpstr>Laws &amp; regulations</vt:lpstr>
      <vt:lpstr>TalkTalk Case study</vt:lpstr>
      <vt:lpstr>Environmental impacts</vt:lpstr>
      <vt:lpstr>Social impacts</vt:lpstr>
      <vt:lpstr>Do technology systems take away jobs?</vt:lpstr>
    </vt:vector>
  </TitlesOfParts>
  <Company>Mr Murphy's Resources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BTEC Level 2 Information &amp; Creative Technology Unit 1 – The Online World Revision Guide</dc:title>
  <dc:creator>LEE MURPHY</dc:creator>
  <cp:keywords/>
  <cp:revision>3</cp:revision>
  <dcterms:created xsi:type="dcterms:W3CDTF">2016-03-28T21:18:43Z</dcterms:created>
  <dcterms:modified xsi:type="dcterms:W3CDTF">2023-03-23T11:06:36Z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TC103853799990</vt:lpwstr>
  </property>
  <property fmtid="{D5CDD505-2E9C-101B-9397-08002B2CF9AE}" pid="3" name="ContentTypeId">
    <vt:lpwstr>0x01010014635DD9D5184F41810C0C641173D50C</vt:lpwstr>
  </property>
</Properties>
</file>

<file path=docProps/thumbnail.jpeg>
</file>